
<file path=[Content_Types].xml><?xml version="1.0" encoding="utf-8"?>
<Types xmlns="http://schemas.openxmlformats.org/package/2006/content-types">
  <Override PartName="/ppt/slides/slide47.xml" ContentType="application/vnd.openxmlformats-officedocument.presentationml.slide+xml"/>
  <Override PartName="/ppt/notesSlides/notesSlide2.xml" ContentType="application/vnd.openxmlformats-officedocument.presentationml.notesSlide+xml"/>
  <Override PartName="/ppt/diagrams/colors22.xml" ContentType="application/vnd.openxmlformats-officedocument.drawingml.diagramColors+xml"/>
  <Override PartName="/ppt/diagrams/data35.xml" ContentType="application/vnd.openxmlformats-officedocument.drawingml.diagramData+xml"/>
  <Override PartName="/ppt/slides/slide36.xml" ContentType="application/vnd.openxmlformats-officedocument.presentationml.slide+xml"/>
  <Override PartName="/ppt/diagrams/colors11.xml" ContentType="application/vnd.openxmlformats-officedocument.drawingml.diagramColors+xml"/>
  <Override PartName="/ppt/diagrams/data24.xml" ContentType="application/vnd.openxmlformats-officedocument.drawingml.diagramData+xml"/>
  <Override PartName="/ppt/diagrams/quickStyle39.xml" ContentType="application/vnd.openxmlformats-officedocument.drawingml.diagramStyle+xml"/>
  <Override PartName="/ppt/notesSlides/notesSlide38.xml" ContentType="application/vnd.openxmlformats-officedocument.presentationml.notesSlide+xml"/>
  <Override PartName="/ppt/slides/slide25.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Override PartName="/ppt/diagrams/quickStyle28.xml" ContentType="application/vnd.openxmlformats-officedocument.drawingml.diagramStyle+xml"/>
  <Override PartName="/ppt/diagrams/drawing29.xml" ContentType="application/vnd.ms-office.drawingml.diagramDrawing+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diagrams/quickStyle17.xml" ContentType="application/vnd.openxmlformats-officedocument.drawingml.diagramStyle+xml"/>
  <Override PartName="/ppt/diagrams/drawing18.xml" ContentType="application/vnd.ms-office.drawingml.diagramDrawing+xml"/>
  <Override PartName="/ppt/notesSlides/notesSlide16.xml" ContentType="application/vnd.openxmlformats-officedocument.presentationml.notesSlide+xml"/>
  <Override PartName="/ppt/diagrams/layout39.xml" ContentType="application/vnd.openxmlformats-officedocument.drawingml.diagramLayout+xml"/>
  <Override PartName="/ppt/tableStyles.xml" ContentType="application/vnd.openxmlformats-officedocument.presentationml.tableStyles+xml"/>
  <Override PartName="/ppt/diagrams/layout17.xml" ContentType="application/vnd.openxmlformats-officedocument.drawingml.diagramLayout+xml"/>
  <Override PartName="/ppt/diagrams/layout28.xml" ContentType="application/vnd.openxmlformats-officedocument.drawingml.diagramLayout+xml"/>
  <Override PartName="/ppt/diagrams/drawing43.xml" ContentType="application/vnd.ms-office.drawingml.diagramDrawing+xml"/>
  <Override PartName="/ppt/notesSlides/notesSlide41.xml" ContentType="application/vnd.openxmlformats-officedocument.presentationml.notesSlide+xml"/>
  <Override PartName="/ppt/diagrams/quickStyle31.xml" ContentType="application/vnd.openxmlformats-officedocument.drawingml.diagramStyle+xml"/>
  <Override PartName="/ppt/diagrams/drawing32.xml" ContentType="application/vnd.ms-office.drawingml.diagramDrawing+xml"/>
  <Override PartName="/ppt/notesSlides/notesSlide30.xml" ContentType="application/vnd.openxmlformats-officedocument.presentationml.notesSlide+xml"/>
  <Override PartName="/ppt/diagrams/colors38.xml" ContentType="application/vnd.openxmlformats-officedocument.drawingml.diagramColors+xml"/>
  <Override PartName="/ppt/diagrams/quickStyle42.xml" ContentType="application/vnd.openxmlformats-officedocument.drawingml.diagramStyl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quickStyle20.xml" ContentType="application/vnd.openxmlformats-officedocument.drawingml.diagramStyle+xml"/>
  <Override PartName="/ppt/diagrams/drawing21.xml" ContentType="application/vnd.ms-office.drawingml.diagramDrawing+xml"/>
  <Override PartName="/ppt/diagrams/colors27.xml" ContentType="application/vnd.openxmlformats-officedocument.drawingml.diagramColors+xml"/>
  <Override PartName="/ppt/diagrams/data29.xml" ContentType="application/vnd.openxmlformats-officedocument.drawingml.diagramData+xml"/>
  <Override PartName="/ppt/diagrams/layout42.xml" ContentType="application/vnd.openxmlformats-officedocument.drawingml.diagramLayout+xml"/>
  <Override PartName="/ppt/diagrams/colors4.xml" ContentType="application/vnd.openxmlformats-officedocument.drawingml.diagramColors+xml"/>
  <Override PartName="/ppt/diagrams/drawing10.xml" ContentType="application/vnd.ms-office.drawingml.diagramDrawing+xml"/>
  <Override PartName="/ppt/diagrams/colors16.xml" ContentType="application/vnd.openxmlformats-officedocument.drawingml.diagramColors+xml"/>
  <Override PartName="/ppt/diagrams/data18.xml" ContentType="application/vnd.openxmlformats-officedocument.drawingml.diagramData+xml"/>
  <Override PartName="/ppt/diagrams/layout31.xml" ContentType="application/vnd.openxmlformats-officedocument.drawingml.diagramLayout+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diagrams/drawing3.xml" ContentType="application/vnd.ms-office.drawingml.diagramDrawing+xml"/>
  <Override PartName="/ppt/diagrams/layout20.xml" ContentType="application/vnd.openxmlformats-officedocument.drawingml.diagramLayout+xml"/>
  <Override PartName="/ppt/diagrams/colors41.xml" ContentType="application/vnd.openxmlformats-officedocument.drawingml.diagramColors+xml"/>
  <Override PartName="/ppt/slides/slide55.xml" ContentType="application/vnd.openxmlformats-officedocument.presentationml.slide+xml"/>
  <Override PartName="/ppt/theme/theme2.xml" ContentType="application/vnd.openxmlformats-officedocument.theme+xml"/>
  <Override PartName="/ppt/diagrams/quickStyle3.xml" ContentType="application/vnd.openxmlformats-officedocument.drawingml.diagramStyle+xml"/>
  <Override PartName="/ppt/diagrams/colors30.xml" ContentType="application/vnd.openxmlformats-officedocument.drawingml.diagramColors+xml"/>
  <Override PartName="/ppt/diagrams/data32.xml" ContentType="application/vnd.openxmlformats-officedocument.drawingml.diagramData+xml"/>
  <Override PartName="/ppt/diagrams/data43.xml" ContentType="application/vnd.openxmlformats-officedocument.drawingml.diagramData+xml"/>
  <Override PartName="/ppt/slides/slide33.xml" ContentType="application/vnd.openxmlformats-officedocument.presentationml.slide+xml"/>
  <Override PartName="/ppt/slides/slide44.xml" ContentType="application/vnd.openxmlformats-officedocument.presentationml.slide+xml"/>
  <Default Extension="emf" ContentType="image/x-emf"/>
  <Override PartName="/ppt/diagrams/data21.xml" ContentType="application/vnd.openxmlformats-officedocument.drawingml.diagramData+xml"/>
  <Override PartName="/ppt/diagrams/quickStyle47.xml" ContentType="application/vnd.openxmlformats-officedocument.drawingml.diagramStyle+xml"/>
  <Override PartName="/ppt/presentation.xml" ContentType="application/vnd.openxmlformats-officedocument.presentationml.presentation.main+xml"/>
  <Override PartName="/ppt/slides/slide22.xml" ContentType="application/vnd.openxmlformats-officedocument.presentationml.slide+xml"/>
  <Override PartName="/ppt/diagrams/layout6.xml" ContentType="application/vnd.openxmlformats-officedocument.drawingml.diagramLayout+xml"/>
  <Override PartName="/ppt/diagrams/data10.xml" ContentType="application/vnd.openxmlformats-officedocument.drawingml.diagramData+xml"/>
  <Override PartName="/ppt/notesSlides/notesSlide24.xml" ContentType="application/vnd.openxmlformats-officedocument.presentationml.notesSlide+xml"/>
  <Override PartName="/ppt/diagrams/quickStyle36.xml" ContentType="application/vnd.openxmlformats-officedocument.drawingml.diagramStyle+xml"/>
  <Override PartName="/ppt/diagrams/drawing37.xml" ContentType="application/vnd.ms-office.drawingml.diagramDrawing+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drawing15.xml" ContentType="application/vnd.ms-office.drawingml.diagramDrawing+xml"/>
  <Override PartName="/ppt/notesSlides/notesSlide13.xml" ContentType="application/vnd.openxmlformats-officedocument.presentationml.notesSlide+xml"/>
  <Override PartName="/ppt/diagrams/quickStyle25.xml" ContentType="application/vnd.openxmlformats-officedocument.drawingml.diagramStyle+xml"/>
  <Override PartName="/ppt/diagrams/drawing26.xml" ContentType="application/vnd.ms-office.drawingml.diagramDrawing+xml"/>
  <Override PartName="/ppt/diagrams/layout36.xml" ContentType="application/vnd.openxmlformats-officedocument.drawingml.diagramLayout+xml"/>
  <Override PartName="/ppt/diagrams/layout47.xml" ContentType="application/vnd.openxmlformats-officedocument.drawingml.diagramLayout+xml"/>
  <Override PartName="/ppt/slideLayouts/slideLayout10.xml" ContentType="application/vnd.openxmlformats-officedocument.presentationml.slideLayout+xml"/>
  <Override PartName="/ppt/diagrams/drawing8.xml" ContentType="application/vnd.ms-office.drawingml.diagramDrawing+xml"/>
  <Override PartName="/ppt/diagrams/layout25.xml" ContentType="application/vnd.openxmlformats-officedocument.drawingml.diagramLayout+xml"/>
  <Override PartName="/ppt/diagrams/quickStyle8.xml" ContentType="application/vnd.openxmlformats-officedocument.drawingml.diagramStyle+xml"/>
  <Override PartName="/ppt/diagrams/layout14.xml" ContentType="application/vnd.openxmlformats-officedocument.drawingml.diagramLayout+xml"/>
  <Override PartName="/ppt/diagrams/colors35.xml" ContentType="application/vnd.openxmlformats-officedocument.drawingml.diagramColors+xml"/>
  <Override PartName="/ppt/diagrams/drawing40.xml" ContentType="application/vnd.ms-office.drawingml.diagramDrawing+xml"/>
  <Override PartName="/ppt/diagrams/colors46.xml" ContentType="application/vnd.openxmlformats-officedocument.drawingml.diagramColors+xml"/>
  <Override PartName="/ppt/slides/slide49.xml" ContentType="application/vnd.openxmlformats-officedocument.presentationml.slide+xml"/>
  <Override PartName="/ppt/notesSlides/notesSlide4.xml" ContentType="application/vnd.openxmlformats-officedocument.presentationml.notesSlide+xml"/>
  <Override PartName="/ppt/diagrams/colors24.xml" ContentType="application/vnd.openxmlformats-officedocument.drawingml.diagramColors+xml"/>
  <Override PartName="/ppt/diagrams/data37.xml" ContentType="application/vnd.openxmlformats-officedocument.drawingml.diagramData+xml"/>
  <Override PartName="/ppt/slides/slide38.xml" ContentType="application/vnd.openxmlformats-officedocument.presentationml.slide+xml"/>
  <Override PartName="/ppt/diagrams/colors1.xml" ContentType="application/vnd.openxmlformats-officedocument.drawingml.diagramColors+xml"/>
  <Override PartName="/ppt/diagrams/colors13.xml" ContentType="application/vnd.openxmlformats-officedocument.drawingml.diagramColors+xml"/>
  <Override PartName="/ppt/diagrams/data26.xml" ContentType="application/vnd.openxmlformats-officedocument.drawingml.diagramData+xml"/>
  <Override PartName="/ppt/slides/slide27.xml" ContentType="application/vnd.openxmlformats-officedocument.presentationml.slide+xml"/>
  <Override PartName="/ppt/slideLayouts/slideLayout4.xml" ContentType="application/vnd.openxmlformats-officedocument.presentationml.slideLayout+xml"/>
  <Override PartName="/ppt/diagrams/data15.xml" ContentType="application/vnd.openxmlformats-officedocument.drawingml.diagramData+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diagrams/quickStyle19.xml" ContentType="application/vnd.openxmlformats-officedocument.drawingml.diagramStyle+xml"/>
  <Override PartName="/ppt/notesSlides/notesSlide18.xml" ContentType="application/vnd.openxmlformats-officedocument.presentationml.notesSlide+xml"/>
  <Override PartName="/ppt/diagrams/data40.xml" ContentType="application/vnd.openxmlformats-officedocument.drawingml.diagramData+xml"/>
  <Override PartName="/ppt/slides/slide41.xml" ContentType="application/vnd.openxmlformats-officedocument.presentationml.slide+xml"/>
  <Override PartName="/ppt/notesSlides/notesSlide43.xml" ContentType="application/vnd.openxmlformats-officedocument.presentationml.notesSlide+xml"/>
  <Override PartName="/ppt/slides/slide30.xml" ContentType="application/vnd.openxmlformats-officedocument.presentationml.slide+xml"/>
  <Override PartName="/ppt/diagrams/layout19.xml" ContentType="application/vnd.openxmlformats-officedocument.drawingml.diagramLayout+xml"/>
  <Override PartName="/ppt/diagrams/quickStyle33.xml" ContentType="application/vnd.openxmlformats-officedocument.drawingml.diagramStyle+xml"/>
  <Override PartName="/ppt/diagrams/drawing34.xml" ContentType="application/vnd.ms-office.drawingml.diagramDrawing+xml"/>
  <Override PartName="/ppt/notesSlides/notesSlide32.xml" ContentType="application/vnd.openxmlformats-officedocument.presentationml.notesSlide+xml"/>
  <Override PartName="/ppt/diagrams/quickStyle44.xml" ContentType="application/vnd.openxmlformats-officedocument.drawingml.diagramStyle+xml"/>
  <Override PartName="/ppt/diagrams/drawing45.xml" ContentType="application/vnd.ms-office.drawingml.diagramDrawing+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diagrams/quickStyle22.xml" ContentType="application/vnd.openxmlformats-officedocument.drawingml.diagramStyle+xml"/>
  <Override PartName="/ppt/diagrams/drawing23.xml" ContentType="application/vnd.ms-office.drawingml.diagramDrawing+xml"/>
  <Override PartName="/ppt/notesSlides/notesSlide21.xml" ContentType="application/vnd.openxmlformats-officedocument.presentationml.notesSlide+xml"/>
  <Override PartName="/ppt/diagrams/colors29.xml" ContentType="application/vnd.openxmlformats-officedocument.drawingml.diagramColors+xml"/>
  <Override PartName="/ppt/diagrams/layout44.xml" ContentType="application/vnd.openxmlformats-officedocument.drawingml.diagramLayout+xml"/>
  <Override PartName="/ppt/diagrams/colors6.xml" ContentType="application/vnd.openxmlformats-officedocument.drawingml.diagramColors+xml"/>
  <Override PartName="/ppt/diagrams/quickStyle11.xml" ContentType="application/vnd.openxmlformats-officedocument.drawingml.diagramStyle+xml"/>
  <Override PartName="/ppt/diagrams/drawing12.xml" ContentType="application/vnd.ms-office.drawingml.diagramDrawing+xml"/>
  <Override PartName="/ppt/notesSlides/notesSlide10.xml" ContentType="application/vnd.openxmlformats-officedocument.presentationml.notesSlide+xml"/>
  <Override PartName="/ppt/diagrams/colors18.xml" ContentType="application/vnd.openxmlformats-officedocument.drawingml.diagramColors+xml"/>
  <Override PartName="/ppt/diagrams/layout33.xml" ContentType="application/vnd.openxmlformats-officedocument.drawingml.diagramLayout+xml"/>
  <Override PartName="/ppt/slides/slide7.xml" ContentType="application/vnd.openxmlformats-officedocument.presentationml.slide+xml"/>
  <Override PartName="/ppt/slideLayouts/slideLayout9.xml" ContentType="application/vnd.openxmlformats-officedocument.presentationml.slideLayout+xml"/>
  <Override PartName="/ppt/diagrams/drawing5.xml" ContentType="application/vnd.ms-office.drawingml.diagramDrawing+xml"/>
  <Override PartName="/ppt/diagrams/layout11.xml" ContentType="application/vnd.openxmlformats-officedocument.drawingml.diagramLayout+xml"/>
  <Override PartName="/ppt/diagrams/layout22.xml" ContentType="application/vnd.openxmlformats-officedocument.drawingml.diagramLayout+xml"/>
  <Override PartName="/ppt/diagrams/colors43.xml" ContentType="application/vnd.openxmlformats-officedocument.drawingml.diagramColors+xml"/>
  <Override PartName="/ppt/notesSlides/notesSlide1.xml" ContentType="application/vnd.openxmlformats-officedocument.presentationml.notesSlide+xml"/>
  <Override PartName="/ppt/diagrams/quickStyle5.xml" ContentType="application/vnd.openxmlformats-officedocument.drawingml.diagramStyle+xml"/>
  <Override PartName="/ppt/diagrams/colors32.xml" ContentType="application/vnd.openxmlformats-officedocument.drawingml.diagramColors+xml"/>
  <Override PartName="/ppt/diagrams/data34.xml" ContentType="application/vnd.openxmlformats-officedocument.drawingml.diagramData+xml"/>
  <Override PartName="/ppt/diagrams/data45.xml" ContentType="application/vnd.openxmlformats-officedocument.drawingml.diagramData+xml"/>
  <Override PartName="/ppt/slides/slide46.xml" ContentType="application/vnd.openxmlformats-officedocument.presentationml.slide+xml"/>
  <Override PartName="/ppt/diagrams/colors10.xml" ContentType="application/vnd.openxmlformats-officedocument.drawingml.diagramColors+xml"/>
  <Override PartName="/ppt/diagrams/colors21.xml" ContentType="application/vnd.openxmlformats-officedocument.drawingml.diagramColors+xml"/>
  <Override PartName="/ppt/diagrams/data23.xml" ContentType="application/vnd.openxmlformats-officedocument.drawingml.diagramData+xml"/>
  <Override PartName="/ppt/slides/slide24.xml" ContentType="application/vnd.openxmlformats-officedocument.presentationml.slide+xml"/>
  <Override PartName="/ppt/slides/slide35.xml" ContentType="application/vnd.openxmlformats-officedocument.presentationml.slide+xml"/>
  <Override PartName="/ppt/diagrams/layout8.xml" ContentType="application/vnd.openxmlformats-officedocument.drawingml.diagramLayout+xml"/>
  <Override PartName="/ppt/diagrams/data12.xml" ContentType="application/vnd.openxmlformats-officedocument.drawingml.diagramData+xml"/>
  <Override PartName="/ppt/diagrams/quickStyle38.xml" ContentType="application/vnd.openxmlformats-officedocument.drawingml.diagramStyle+xml"/>
  <Override PartName="/ppt/diagrams/drawing39.xml" ContentType="application/vnd.ms-office.drawingml.diagramDrawing+xml"/>
  <Override PartName="/ppt/notesSlides/notesSlide37.xml" ContentType="application/vnd.openxmlformats-officedocument.presentationml.notesSlide+xml"/>
  <Override PartName="/ppt/slides/slide13.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diagrams/quickStyle16.xml" ContentType="application/vnd.openxmlformats-officedocument.drawingml.diagramStyle+xml"/>
  <Override PartName="/ppt/diagrams/drawing17.xml" ContentType="application/vnd.ms-office.drawingml.diagramDrawing+xml"/>
  <Override PartName="/ppt/notesSlides/notesSlide15.xml" ContentType="application/vnd.openxmlformats-officedocument.presentationml.notesSlide+xml"/>
  <Override PartName="/ppt/diagrams/quickStyle27.xml" ContentType="application/vnd.openxmlformats-officedocument.drawingml.diagramStyle+xml"/>
  <Override PartName="/ppt/diagrams/drawing28.xml" ContentType="application/vnd.ms-office.drawingml.diagramDrawing+xml"/>
  <Override PartName="/ppt/notesSlides/notesSlide26.xml" ContentType="application/vnd.openxmlformats-officedocument.presentationml.notesSlide+xml"/>
  <Override PartName="/ppt/diagrams/layout38.xml" ContentType="application/vnd.openxmlformats-officedocument.drawingml.diagramLayout+xml"/>
  <Override PartName="/ppt/slides/slide20.xml" ContentType="application/vnd.openxmlformats-officedocument.presentationml.slide+xml"/>
  <Override PartName="/ppt/diagrams/layout4.xml" ContentType="application/vnd.openxmlformats-officedocument.drawingml.diagramLayout+xml"/>
  <Override PartName="/ppt/notesSlides/notesSlide22.xml" ContentType="application/vnd.openxmlformats-officedocument.presentationml.notesSlide+xml"/>
  <Override PartName="/ppt/diagrams/layout27.xml" ContentType="application/vnd.openxmlformats-officedocument.drawingml.diagramLayout+xml"/>
  <Override PartName="/ppt/diagrams/quickStyle34.xml" ContentType="application/vnd.openxmlformats-officedocument.drawingml.diagramStyle+xml"/>
  <Override PartName="/ppt/diagrams/drawing35.xml" ContentType="application/vnd.ms-office.drawingml.diagramDrawing+xml"/>
  <Override PartName="/ppt/notesSlides/notesSlide33.xml" ContentType="application/vnd.openxmlformats-officedocument.presentationml.notesSlide+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drawing13.xml" ContentType="application/vnd.ms-office.drawingml.diagramDrawing+xml"/>
  <Override PartName="/ppt/notesSlides/notesSlide11.xml" ContentType="application/vnd.openxmlformats-officedocument.presentationml.notesSlide+xml"/>
  <Override PartName="/ppt/diagrams/layout16.xml" ContentType="application/vnd.openxmlformats-officedocument.drawingml.diagramLayout+xml"/>
  <Override PartName="/ppt/diagrams/colors19.xml" ContentType="application/vnd.openxmlformats-officedocument.drawingml.diagramColors+xml"/>
  <Override PartName="/ppt/diagrams/quickStyle23.xml" ContentType="application/vnd.openxmlformats-officedocument.drawingml.diagramStyle+xml"/>
  <Override PartName="/ppt/diagrams/drawing24.xml" ContentType="application/vnd.ms-office.drawingml.diagramDrawing+xml"/>
  <Override PartName="/ppt/diagrams/layout34.xml" ContentType="application/vnd.openxmlformats-officedocument.drawingml.diagramLayout+xml"/>
  <Override PartName="/ppt/diagrams/colors37.xml" ContentType="application/vnd.openxmlformats-officedocument.drawingml.diagramColors+xml"/>
  <Override PartName="/ppt/diagrams/quickStyle41.xml" ContentType="application/vnd.openxmlformats-officedocument.drawingml.diagramStyle+xml"/>
  <Override PartName="/ppt/diagrams/drawing42.xml" ContentType="application/vnd.ms-office.drawingml.diagramDrawing+xml"/>
  <Override PartName="/ppt/notesSlides/notesSlide40.xml" ContentType="application/vnd.openxmlformats-officedocument.presentationml.notesSlide+xml"/>
  <Override PartName="/ppt/diagrams/layout45.xml" ContentType="application/vnd.openxmlformats-officedocument.drawingml.diagramLayout+xml"/>
  <Override PartName="/ppt/diagrams/drawing6.xml" ContentType="application/vnd.ms-office.drawingml.diagramDrawing+xml"/>
  <Override PartName="/ppt/notesSlides/notesSlide6.xml" ContentType="application/vnd.openxmlformats-officedocument.presentationml.notesSlide+xml"/>
  <Override PartName="/ppt/diagrams/drawing20.xml" ContentType="application/vnd.ms-office.drawingml.diagramDrawing+xml"/>
  <Override PartName="/ppt/diagrams/layout23.xml" ContentType="application/vnd.openxmlformats-officedocument.drawingml.diagramLayout+xml"/>
  <Override PartName="/ppt/diagrams/colors26.xml" ContentType="application/vnd.openxmlformats-officedocument.drawingml.diagramColors+xml"/>
  <Override PartName="/ppt/diagrams/quickStyle30.xml" ContentType="application/vnd.openxmlformats-officedocument.drawingml.diagramStyle+xml"/>
  <Override PartName="/ppt/diagrams/drawing31.xml" ContentType="application/vnd.ms-office.drawingml.diagramDrawing+xml"/>
  <Override PartName="/ppt/diagrams/data39.xml" ContentType="application/vnd.openxmlformats-officedocument.drawingml.diagramData+xml"/>
  <Override PartName="/ppt/diagrams/layout41.xml" ContentType="application/vnd.openxmlformats-officedocument.drawingml.diagramLayout+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ppt/diagrams/data28.xml" ContentType="application/vnd.openxmlformats-officedocument.drawingml.diagramData+xml"/>
  <Override PartName="/ppt/diagrams/layout30.xml" ContentType="application/vnd.openxmlformats-officedocument.drawingml.diagramLayout+xml"/>
  <Override PartName="/ppt/diagrams/colors33.xml" ContentType="application/vnd.openxmlformats-officedocument.drawingml.diagramColors+xml"/>
  <Override PartName="/ppt/diagrams/colors44.xml" ContentType="application/vnd.openxmlformats-officedocument.drawingml.diagramColors+xml"/>
  <Override PartName="/ppt/diagrams/data46.xml" ContentType="application/vnd.openxmlformats-officedocument.drawingml.diagramData+xml"/>
  <Override PartName="/ppt/slides/slide29.xml" ContentType="application/vnd.openxmlformats-officedocument.presentationml.slide+xml"/>
  <Override PartName="/ppt/diagrams/drawing2.xml" ContentType="application/vnd.ms-office.drawingml.diagramDrawing+xml"/>
  <Override PartName="/ppt/diagrams/data17.xml" ContentType="application/vnd.openxmlformats-officedocument.drawingml.diagramData+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diagrams/colors40.xml" ContentType="application/vnd.openxmlformats-officedocument.drawingml.diagramColors+xml"/>
  <Override PartName="/ppt/diagrams/data42.xml" ContentType="application/vnd.openxmlformats-officedocument.drawingml.diagramData+xml"/>
  <Override PartName="/ppt/slides/slide43.xml" ContentType="application/vnd.openxmlformats-officedocument.presentationml.slide+xml"/>
  <Override PartName="/ppt/theme/theme1.xml" ContentType="application/vnd.openxmlformats-officedocument.theme+xml"/>
  <Override PartName="/ppt/diagrams/data31.xml" ContentType="application/vnd.openxmlformats-officedocument.drawingml.diagramData+xml"/>
  <Override PartName="/ppt/slides/slide32.xml" ContentType="application/vnd.openxmlformats-officedocument.presentationml.slide+xml"/>
  <Override PartName="/ppt/diagrams/data20.xml" ContentType="application/vnd.openxmlformats-officedocument.drawingml.diagramData+xml"/>
  <Override PartName="/ppt/diagrams/quickStyle35.xml" ContentType="application/vnd.openxmlformats-officedocument.drawingml.diagramStyle+xml"/>
  <Override PartName="/ppt/diagrams/drawing36.xml" ContentType="application/vnd.ms-office.drawingml.diagramDrawing+xml"/>
  <Override PartName="/ppt/notesSlides/notesSlide34.xml" ContentType="application/vnd.openxmlformats-officedocument.presentationml.notesSlide+xml"/>
  <Override PartName="/ppt/diagrams/quickStyle46.xml" ContentType="application/vnd.openxmlformats-officedocument.drawingml.diagramStyle+xml"/>
  <Override PartName="/ppt/diagrams/drawing47.xml" ContentType="application/vnd.ms-office.drawingml.diagramDrawing+xml"/>
  <Override PartName="/ppt/slides/slide10.xml" ContentType="application/vnd.openxmlformats-officedocument.presentationml.slide+xml"/>
  <Override PartName="/ppt/slides/slide21.xml" ContentType="application/vnd.openxmlformats-officedocument.presentationml.slide+xml"/>
  <Override PartName="/ppt/diagrams/layout5.xml" ContentType="application/vnd.openxmlformats-officedocument.drawingml.diagramLayout+xml"/>
  <Override PartName="/ppt/diagrams/data6.xml" ContentType="application/vnd.openxmlformats-officedocument.drawingml.diagramData+xml"/>
  <Override PartName="/ppt/diagrams/quickStyle24.xml" ContentType="application/vnd.openxmlformats-officedocument.drawingml.diagramStyle+xml"/>
  <Override PartName="/ppt/diagrams/drawing25.xml" ContentType="application/vnd.ms-office.drawingml.diagramDrawing+xml"/>
  <Override PartName="/ppt/notesSlides/notesSlide23.xml" ContentType="application/vnd.openxmlformats-officedocument.presentationml.notesSlide+xml"/>
  <Override PartName="/ppt/diagrams/layout46.xml" ContentType="application/vnd.openxmlformats-officedocument.drawingml.diagramLayout+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notesSlides/notesSlide12.xml" ContentType="application/vnd.openxmlformats-officedocument.presentationml.notesSlide+xml"/>
  <Override PartName="/ppt/diagrams/layout35.xml" ContentType="application/vnd.openxmlformats-officedocument.drawingml.diagramLayout+xml"/>
  <Override PartName="/ppt/diagrams/drawing7.xml" ContentType="application/vnd.ms-office.drawingml.diagramDrawing+xml"/>
  <Override PartName="/ppt/diagrams/layout13.xml" ContentType="application/vnd.openxmlformats-officedocument.drawingml.diagramLayout+xml"/>
  <Override PartName="/ppt/diagrams/layout24.xml" ContentType="application/vnd.openxmlformats-officedocument.drawingml.diagramLayout+xml"/>
  <Override PartName="/ppt/diagrams/colors45.xml" ContentType="application/vnd.openxmlformats-officedocument.drawingml.diagramColors+xml"/>
  <Override PartName="/ppt/slides/slide9.xml" ContentType="application/vnd.openxmlformats-officedocument.presentationml.slide+xml"/>
  <Override PartName="/ppt/viewProps.xml" ContentType="application/vnd.openxmlformats-officedocument.presentationml.viewProps+xml"/>
  <Override PartName="/ppt/diagrams/quickStyle7.xml" ContentType="application/vnd.openxmlformats-officedocument.drawingml.diagramStyle+xml"/>
  <Override PartName="/ppt/diagrams/colors34.xml" ContentType="application/vnd.openxmlformats-officedocument.drawingml.diagramColors+xml"/>
  <Override PartName="/ppt/diagrams/data47.xml" ContentType="application/vnd.openxmlformats-officedocument.drawingml.diagramData+xml"/>
  <Override PartName="/ppt/slides/slide48.xml" ContentType="application/vnd.openxmlformats-officedocument.presentationml.slide+xml"/>
  <Override PartName="/ppt/notesSlides/notesSlide3.xml" ContentType="application/vnd.openxmlformats-officedocument.presentationml.notesSlide+xml"/>
  <Override PartName="/ppt/diagrams/colors12.xml" ContentType="application/vnd.openxmlformats-officedocument.drawingml.diagramColors+xml"/>
  <Override PartName="/ppt/diagrams/colors23.xml" ContentType="application/vnd.openxmlformats-officedocument.drawingml.diagramColors+xml"/>
  <Override PartName="/ppt/diagrams/data25.xml" ContentType="application/vnd.openxmlformats-officedocument.drawingml.diagramData+xml"/>
  <Override PartName="/ppt/diagrams/data36.xml" ContentType="application/vnd.openxmlformats-officedocument.drawingml.diagramData+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diagrams/data14.xml" ContentType="application/vnd.openxmlformats-officedocument.drawingml.diagramData+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diagrams/drawing19.xml" ContentType="application/vnd.ms-office.drawingml.diagramDrawing+xml"/>
  <Override PartName="/ppt/notesSlides/notesSlide17.xml" ContentType="application/vnd.openxmlformats-officedocument.presentationml.notesSlide+xml"/>
  <Override PartName="/ppt/diagrams/quickStyle29.xml" ContentType="application/vnd.openxmlformats-officedocument.drawingml.diagramStyle+xml"/>
  <Override PartName="/ppt/notesSlides/notesSlide28.xml" ContentType="application/vnd.openxmlformats-officedocument.presentationml.notesSlide+xml"/>
  <Override PartName="/ppt/slides/slide51.xml" ContentType="application/vnd.openxmlformats-officedocument.presentationml.slide+xml"/>
  <Override PartName="/ppt/diagrams/quickStyle18.xml" ContentType="application/vnd.openxmlformats-officedocument.drawingml.diagramStyle+xml"/>
  <Override PartName="/ppt/diagrams/layout29.xml" ContentType="application/vnd.openxmlformats-officedocument.drawingml.diagramLayout+xml"/>
  <Override PartName="/ppt/slides/slide40.xml" ContentType="application/vnd.openxmlformats-officedocument.presentationml.slide+xml"/>
  <Override PartName="/ppt/diagrams/layout18.xml" ContentType="application/vnd.openxmlformats-officedocument.drawingml.diagramLayout+xml"/>
  <Override PartName="/ppt/diagrams/quickStyle43.xml" ContentType="application/vnd.openxmlformats-officedocument.drawingml.diagramStyle+xml"/>
  <Override PartName="/ppt/diagrams/drawing44.xml" ContentType="application/vnd.ms-office.drawingml.diagramDrawing+xml"/>
  <Override PartName="/ppt/notesSlides/notesSlide42.xml" ContentType="application/vnd.openxmlformats-officedocument.presentationml.notesSlide+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diagrams/colors28.xml" ContentType="application/vnd.openxmlformats-officedocument.drawingml.diagramColors+xml"/>
  <Override PartName="/ppt/diagrams/quickStyle32.xml" ContentType="application/vnd.openxmlformats-officedocument.drawingml.diagramStyle+xml"/>
  <Override PartName="/ppt/diagrams/drawing33.xml" ContentType="application/vnd.ms-office.drawingml.diagramDrawing+xml"/>
  <Override PartName="/ppt/notesSlides/notesSlide31.xml" ContentType="application/vnd.openxmlformats-officedocument.presentationml.notesSlide+xml"/>
  <Override PartName="/ppt/diagrams/colors39.xml" ContentType="application/vnd.openxmlformats-officedocument.drawingml.diagramColors+xml"/>
  <Override PartName="/ppt/diagrams/data3.xml" ContentType="application/vnd.openxmlformats-officedocument.drawingml.diagramData+xml"/>
  <Override PartName="/ppt/diagrams/colors5.xml" ContentType="application/vnd.openxmlformats-officedocument.drawingml.diagramColors+xml"/>
  <Override PartName="/ppt/diagrams/quickStyle10.xml" ContentType="application/vnd.openxmlformats-officedocument.drawingml.diagramStyle+xml"/>
  <Override PartName="/ppt/diagrams/drawing11.xml" ContentType="application/vnd.ms-office.drawingml.diagramDrawing+xml"/>
  <Override PartName="/ppt/diagrams/colors17.xml" ContentType="application/vnd.openxmlformats-officedocument.drawingml.diagramColors+xml"/>
  <Override PartName="/ppt/diagrams/quickStyle21.xml" ContentType="application/vnd.openxmlformats-officedocument.drawingml.diagramStyle+xml"/>
  <Override PartName="/ppt/diagrams/drawing22.xml" ContentType="application/vnd.ms-office.drawingml.diagramDrawing+xml"/>
  <Override PartName="/ppt/diagrams/layout32.xml" ContentType="application/vnd.openxmlformats-officedocument.drawingml.diagramLayout+xml"/>
  <Override PartName="/ppt/diagrams/layout43.xml" ContentType="application/vnd.openxmlformats-officedocument.drawingml.diagramLayout+xml"/>
  <Override PartName="/ppt/diagrams/drawing4.xml" ContentType="application/vnd.ms-office.drawingml.diagramDrawing+xml"/>
  <Override PartName="/ppt/diagrams/data19.xml" ContentType="application/vnd.openxmlformats-officedocument.drawingml.diagramData+xml"/>
  <Override PartName="/ppt/diagrams/layout21.xml" ContentType="application/vnd.openxmlformats-officedocument.drawingml.diagramLayout+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quickStyle4.xml" ContentType="application/vnd.openxmlformats-officedocument.drawingml.diagramStyle+xml"/>
  <Override PartName="/ppt/diagrams/layout10.xml" ContentType="application/vnd.openxmlformats-officedocument.drawingml.diagramLayout+xml"/>
  <Override PartName="/ppt/diagrams/colors31.xml" ContentType="application/vnd.openxmlformats-officedocument.drawingml.diagramColors+xml"/>
  <Override PartName="/ppt/diagrams/colors42.xml" ContentType="application/vnd.openxmlformats-officedocument.drawingml.diagramColors+xml"/>
  <Override PartName="/ppt/diagrams/data44.xml" ContentType="application/vnd.openxmlformats-officedocument.drawingml.diagramData+xml"/>
  <Override PartName="/ppt/slideMasters/slideMaster1.xml" ContentType="application/vnd.openxmlformats-officedocument.presentationml.slideMaster+xml"/>
  <Override PartName="/ppt/slides/slide45.xml" ContentType="application/vnd.openxmlformats-officedocument.presentationml.slide+xml"/>
  <Override PartName="/ppt/diagrams/colors20.xml" ContentType="application/vnd.openxmlformats-officedocument.drawingml.diagramColors+xml"/>
  <Override PartName="/ppt/diagrams/data33.xml" ContentType="application/vnd.openxmlformats-officedocument.drawingml.diagramData+xml"/>
  <Override PartName="/ppt/slides/slide34.xml" ContentType="application/vnd.openxmlformats-officedocument.presentationml.slide+xml"/>
  <Override PartName="/ppt/diagrams/data11.xml" ContentType="application/vnd.openxmlformats-officedocument.drawingml.diagramData+xml"/>
  <Override PartName="/ppt/diagrams/data22.xml" ContentType="application/vnd.openxmlformats-officedocument.drawingml.diagramData+xml"/>
  <Override PartName="/ppt/diagrams/quickStyle37.xml" ContentType="application/vnd.openxmlformats-officedocument.drawingml.diagramStyle+xml"/>
  <Override PartName="/ppt/diagrams/drawing38.xml" ContentType="application/vnd.ms-office.drawingml.diagramDrawing+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diagrams/quickStyle26.xml" ContentType="application/vnd.openxmlformats-officedocument.drawingml.diagramStyle+xml"/>
  <Override PartName="/ppt/diagrams/drawing27.xml" ContentType="application/vnd.ms-office.drawingml.diagramDrawing+xml"/>
  <Override PartName="/ppt/notesSlides/notesSlide25.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diagrams/quickStyle15.xml" ContentType="application/vnd.openxmlformats-officedocument.drawingml.diagramStyle+xml"/>
  <Override PartName="/ppt/diagrams/drawing16.xml" ContentType="application/vnd.ms-office.drawingml.diagramDrawing+xml"/>
  <Override PartName="/ppt/notesSlides/notesSlide14.xml" ContentType="application/vnd.openxmlformats-officedocument.presentationml.notesSlide+xml"/>
  <Override PartName="/ppt/diagrams/layout37.xml" ContentType="application/vnd.openxmlformats-officedocument.drawingml.diagramLayout+xml"/>
  <Override PartName="/ppt/commentAuthors.xml" ContentType="application/vnd.openxmlformats-officedocument.presentationml.commentAuthors+xml"/>
  <Override PartName="/ppt/diagrams/drawing9.xml" ContentType="application/vnd.ms-office.drawingml.diagramDrawing+xml"/>
  <Override PartName="/ppt/diagrams/layout15.xml" ContentType="application/vnd.openxmlformats-officedocument.drawingml.diagramLayout+xml"/>
  <Override PartName="/ppt/diagrams/layout26.xml" ContentType="application/vnd.openxmlformats-officedocument.drawingml.diagramLayout+xml"/>
  <Override PartName="/ppt/diagrams/drawing41.xml" ContentType="application/vnd.ms-office.drawingml.diagramDrawing+xml"/>
  <Override PartName="/ppt/diagrams/colors47.xml" ContentType="application/vnd.openxmlformats-officedocument.drawingml.diagramColors+xml"/>
  <Override PartName="/ppt/diagrams/quickStyle9.xml" ContentType="application/vnd.openxmlformats-officedocument.drawingml.diagramStyle+xml"/>
  <Override PartName="/ppt/diagrams/drawing30.xml" ContentType="application/vnd.ms-office.drawingml.diagramDrawing+xml"/>
  <Override PartName="/ppt/diagrams/colors36.xml" ContentType="application/vnd.openxmlformats-officedocument.drawingml.diagramColors+xml"/>
  <Override PartName="/ppt/diagrams/quickStyle40.xml" ContentType="application/vnd.openxmlformats-officedocument.drawingml.diagramStyle+xml"/>
  <Override PartName="/ppt/notesSlides/notesSlide5.xml" ContentType="application/vnd.openxmlformats-officedocument.presentationml.notesSlide+xml"/>
  <Override PartName="/ppt/diagrams/colors14.xml" ContentType="application/vnd.openxmlformats-officedocument.drawingml.diagramColors+xml"/>
  <Override PartName="/ppt/diagrams/colors25.xml" ContentType="application/vnd.openxmlformats-officedocument.drawingml.diagramColors+xml"/>
  <Override PartName="/ppt/diagrams/data27.xml" ContentType="application/vnd.openxmlformats-officedocument.drawingml.diagramData+xml"/>
  <Override PartName="/ppt/diagrams/data38.xml" ContentType="application/vnd.openxmlformats-officedocument.drawingml.diagramData+xml"/>
  <Override PartName="/ppt/diagrams/layout40.xml" ContentType="application/vnd.openxmlformats-officedocument.drawingml.diagramLayout+xml"/>
  <Override PartName="/ppt/slides/slide28.xml" ContentType="application/vnd.openxmlformats-officedocument.presentationml.slide+xml"/>
  <Override PartName="/ppt/slides/slide39.xml" ContentType="application/vnd.openxmlformats-officedocument.presentationml.slide+xml"/>
  <Override PartName="/ppt/diagrams/colors2.xml" ContentType="application/vnd.openxmlformats-officedocument.drawingml.diagramColors+xml"/>
  <Override PartName="/ppt/diagrams/data16.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slides/slide53.xml" ContentType="application/vnd.openxmlformats-officedocument.presentationml.slide+xml"/>
  <Default Extension="jpeg" ContentType="image/jpeg"/>
  <Override PartName="/ppt/diagrams/quickStyle1.xml" ContentType="application/vnd.openxmlformats-officedocument.drawingml.diagramStyle+xml"/>
  <Override PartName="/ppt/diagrams/data30.xml" ContentType="application/vnd.openxmlformats-officedocument.drawingml.diagramData+xml"/>
  <Override PartName="/ppt/diagrams/data41.xml" ContentType="application/vnd.openxmlformats-officedocument.drawingml.diagramData+xml"/>
  <Override PartName="/ppt/slides/slide31.xml" ContentType="application/vnd.openxmlformats-officedocument.presentationml.slide+xml"/>
  <Override PartName="/ppt/slides/slide42.xml" ContentType="application/vnd.openxmlformats-officedocument.presentationml.slide+xml"/>
  <Override PartName="/ppt/diagrams/quickStyle45.xml" ContentType="application/vnd.openxmlformats-officedocument.drawingml.diagramStyle+xml"/>
  <Override PartName="/ppt/diagrams/drawing46.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7"/>
  </p:notesMasterIdLst>
  <p:sldIdLst>
    <p:sldId id="256" r:id="rId2"/>
    <p:sldId id="257" r:id="rId3"/>
    <p:sldId id="290" r:id="rId4"/>
    <p:sldId id="269" r:id="rId5"/>
    <p:sldId id="291" r:id="rId6"/>
    <p:sldId id="259" r:id="rId7"/>
    <p:sldId id="262" r:id="rId8"/>
    <p:sldId id="265" r:id="rId9"/>
    <p:sldId id="266" r:id="rId10"/>
    <p:sldId id="272" r:id="rId11"/>
    <p:sldId id="292" r:id="rId12"/>
    <p:sldId id="267" r:id="rId13"/>
    <p:sldId id="268" r:id="rId14"/>
    <p:sldId id="270" r:id="rId15"/>
    <p:sldId id="260" r:id="rId16"/>
    <p:sldId id="273" r:id="rId17"/>
    <p:sldId id="293" r:id="rId18"/>
    <p:sldId id="274" r:id="rId19"/>
    <p:sldId id="289" r:id="rId20"/>
    <p:sldId id="321" r:id="rId21"/>
    <p:sldId id="275" r:id="rId22"/>
    <p:sldId id="276" r:id="rId23"/>
    <p:sldId id="294" r:id="rId24"/>
    <p:sldId id="277" r:id="rId25"/>
    <p:sldId id="278" r:id="rId26"/>
    <p:sldId id="301" r:id="rId27"/>
    <p:sldId id="279" r:id="rId28"/>
    <p:sldId id="295" r:id="rId29"/>
    <p:sldId id="280" r:id="rId30"/>
    <p:sldId id="287" r:id="rId31"/>
    <p:sldId id="288" r:id="rId32"/>
    <p:sldId id="282" r:id="rId33"/>
    <p:sldId id="283" r:id="rId34"/>
    <p:sldId id="298" r:id="rId35"/>
    <p:sldId id="302" r:id="rId36"/>
    <p:sldId id="303" r:id="rId37"/>
    <p:sldId id="299" r:id="rId38"/>
    <p:sldId id="309" r:id="rId39"/>
    <p:sldId id="308" r:id="rId40"/>
    <p:sldId id="307" r:id="rId41"/>
    <p:sldId id="306" r:id="rId42"/>
    <p:sldId id="286" r:id="rId43"/>
    <p:sldId id="284" r:id="rId44"/>
    <p:sldId id="310" r:id="rId45"/>
    <p:sldId id="311" r:id="rId46"/>
    <p:sldId id="312" r:id="rId47"/>
    <p:sldId id="313" r:id="rId48"/>
    <p:sldId id="314" r:id="rId49"/>
    <p:sldId id="315" r:id="rId50"/>
    <p:sldId id="316" r:id="rId51"/>
    <p:sldId id="317" r:id="rId52"/>
    <p:sldId id="319" r:id="rId53"/>
    <p:sldId id="320" r:id="rId54"/>
    <p:sldId id="296" r:id="rId55"/>
    <p:sldId id="285"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en" initials="u" lastIdx="2" clrIdx="0"/>
  <p:cmAuthor id="1" name="yochai" initials="y" lastIdx="12" clrIdx="1">
    <p:extLst>
      <p:ext uri="{19B8F6BF-5375-455C-9EA6-DF929625EA0E}">
        <p15:presenceInfo xmlns:p15="http://schemas.microsoft.com/office/powerpoint/2012/main" xmlns="" userId="yocha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1" autoAdjust="0"/>
    <p:restoredTop sz="91667" autoAdjust="0"/>
  </p:normalViewPr>
  <p:slideViewPr>
    <p:cSldViewPr>
      <p:cViewPr varScale="1">
        <p:scale>
          <a:sx n="103" d="100"/>
          <a:sy n="103" d="100"/>
        </p:scale>
        <p:origin x="-1218" y="-84"/>
      </p:cViewPr>
      <p:guideLst>
        <p:guide orient="horz" pos="2160"/>
        <p:guide pos="2880"/>
      </p:guideLst>
    </p:cSldViewPr>
  </p:slideViewPr>
  <p:outlineViewPr>
    <p:cViewPr>
      <p:scale>
        <a:sx n="33" d="100"/>
        <a:sy n="33" d="100"/>
      </p:scale>
      <p:origin x="0" y="576"/>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Motivation &amp; Agenda</a:t>
          </a:r>
          <a:endParaRPr lang="en-US" sz="1600" b="1" dirty="0">
            <a:effectLst>
              <a:outerShdw blurRad="38100" dist="38100" dir="2700000" algn="tl">
                <a:srgbClr val="000000">
                  <a:alpha val="43137"/>
                </a:srgbClr>
              </a:outerShdw>
            </a:effectLst>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dgm:t>
        <a:bodyPr/>
        <a:lstStyle/>
        <a:p>
          <a:r>
            <a:rPr lang="en-US" sz="1600" dirty="0" smtClean="0">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55AE5AEF-AB2B-40B6-A342-09DC737DEE27}" type="presOf" srcId="{40A01A08-D026-482D-A46F-BB0140D962C8}" destId="{ECF9AF0D-2962-4757-9958-2F5EE295A5D0}" srcOrd="0" destOrd="0" presId="urn:microsoft.com/office/officeart/2005/8/layout/chevron1"/>
    <dgm:cxn modelId="{AC0EEF69-7A0D-478C-A4E5-F64BC293586E}" srcId="{40A01A08-D026-482D-A46F-BB0140D962C8}" destId="{82960BD1-5F50-4249-BCDB-E7F0E8BE251B}" srcOrd="0" destOrd="0" parTransId="{ADDD0AB7-83BF-450C-8999-81EB60F4F14D}" sibTransId="{7822666E-A4A3-4FED-B0FC-D4E4315F4861}"/>
    <dgm:cxn modelId="{EC1B7ED1-E383-43FC-B118-4DD67ADC0442}" srcId="{40A01A08-D026-482D-A46F-BB0140D962C8}" destId="{1E88963E-D8DE-4FC5-96F1-0AA2D1B77E74}" srcOrd="4" destOrd="0" parTransId="{23CDA60A-9185-4C7B-B849-9DCC9EFFFCB0}" sibTransId="{0A2D09C8-D692-41C9-8CB2-CC9A07F24E13}"/>
    <dgm:cxn modelId="{F0DEC4E8-A549-46E6-8D1B-C91DCD79C3E3}" type="presOf" srcId="{B8533575-0C6F-4794-A7E3-74653E134679}" destId="{47B1BCCF-20FA-4A40-80CD-170C9D7EE2AC}"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D10EB6CC-E515-40E5-A29E-00781ABCF86D}" srcId="{40A01A08-D026-482D-A46F-BB0140D962C8}" destId="{C3064192-1F51-4B61-BE1D-41850F27601B}" srcOrd="1" destOrd="0" parTransId="{C48C6372-EA99-4458-A602-9A51403F95B7}" sibTransId="{2F0FF46E-214B-4CEB-BE00-714AA410AF04}"/>
    <dgm:cxn modelId="{09C8FFF1-9508-4880-8596-B486CB9A41CE}" srcId="{40A01A08-D026-482D-A46F-BB0140D962C8}" destId="{7084FFAB-846D-40EF-8ED1-F8C35EFA443F}" srcOrd="5" destOrd="0" parTransId="{DA755C2E-A64C-435B-AE86-81DD659C0079}" sibTransId="{AEE721BB-0248-4262-87BA-5407C526B6CE}"/>
    <dgm:cxn modelId="{80BB1F77-12B3-43FA-AAC3-78CE91E599DC}" type="presOf" srcId="{1E88963E-D8DE-4FC5-96F1-0AA2D1B77E74}" destId="{D21971C2-50EE-4E1D-A3B5-64CEC4AE3908}" srcOrd="0" destOrd="0" presId="urn:microsoft.com/office/officeart/2005/8/layout/chevron1"/>
    <dgm:cxn modelId="{FB455264-763C-4B82-8928-A0C50A7F6C41}" type="presOf" srcId="{7084FFAB-846D-40EF-8ED1-F8C35EFA443F}" destId="{1F53B7B5-53F5-4518-B578-C6035D66BB00}" srcOrd="0" destOrd="0" presId="urn:microsoft.com/office/officeart/2005/8/layout/chevron1"/>
    <dgm:cxn modelId="{2D1D7817-480E-4C5D-A858-6BD890BB8A9D}" type="presOf" srcId="{B1533210-0AD2-4606-93D8-FFC6B93BB36A}" destId="{16110557-1F73-4AB7-90E9-3A398ED30111}" srcOrd="0" destOrd="0" presId="urn:microsoft.com/office/officeart/2005/8/layout/chevron1"/>
    <dgm:cxn modelId="{0FFFD389-43AF-4ECF-9A3B-BBED0B85A6E3}" type="presOf" srcId="{82960BD1-5F50-4249-BCDB-E7F0E8BE251B}" destId="{0FC2371B-8F53-4502-A18D-4BFF1F394E6B}"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76E94842-4C8B-4BA4-922B-669C5D03D23C}" type="presOf" srcId="{C3064192-1F51-4B61-BE1D-41850F27601B}" destId="{5348B4E3-DCB3-4ECE-9413-E86133897229}" srcOrd="0" destOrd="0" presId="urn:microsoft.com/office/officeart/2005/8/layout/chevron1"/>
    <dgm:cxn modelId="{5B7C0CA0-E929-4CA1-A9B0-9CFA51F0854F}" type="presParOf" srcId="{ECF9AF0D-2962-4757-9958-2F5EE295A5D0}" destId="{0FC2371B-8F53-4502-A18D-4BFF1F394E6B}" srcOrd="0" destOrd="0" presId="urn:microsoft.com/office/officeart/2005/8/layout/chevron1"/>
    <dgm:cxn modelId="{1201F410-6FD6-4351-8546-6907A3A9B7C6}" type="presParOf" srcId="{ECF9AF0D-2962-4757-9958-2F5EE295A5D0}" destId="{E35A3E1E-8FF5-40FA-8849-0FB9B32AE3BA}" srcOrd="1" destOrd="0" presId="urn:microsoft.com/office/officeart/2005/8/layout/chevron1"/>
    <dgm:cxn modelId="{8EE00D34-D61F-44DE-9AE7-C5D02D5ACA16}" type="presParOf" srcId="{ECF9AF0D-2962-4757-9958-2F5EE295A5D0}" destId="{5348B4E3-DCB3-4ECE-9413-E86133897229}" srcOrd="2" destOrd="0" presId="urn:microsoft.com/office/officeart/2005/8/layout/chevron1"/>
    <dgm:cxn modelId="{2EDBA022-D7E3-4F3D-804E-DD2DEA33A522}" type="presParOf" srcId="{ECF9AF0D-2962-4757-9958-2F5EE295A5D0}" destId="{2F2772C8-1A6F-4D06-BFB9-8E51F6900D9A}" srcOrd="3" destOrd="0" presId="urn:microsoft.com/office/officeart/2005/8/layout/chevron1"/>
    <dgm:cxn modelId="{B11B8855-A9DE-4FDB-B308-78F46756605D}" type="presParOf" srcId="{ECF9AF0D-2962-4757-9958-2F5EE295A5D0}" destId="{47B1BCCF-20FA-4A40-80CD-170C9D7EE2AC}" srcOrd="4" destOrd="0" presId="urn:microsoft.com/office/officeart/2005/8/layout/chevron1"/>
    <dgm:cxn modelId="{704AC9DB-3773-47EA-B161-498803497347}" type="presParOf" srcId="{ECF9AF0D-2962-4757-9958-2F5EE295A5D0}" destId="{4A5DCE69-FA35-4BC4-9B11-8C9037C331AE}" srcOrd="5" destOrd="0" presId="urn:microsoft.com/office/officeart/2005/8/layout/chevron1"/>
    <dgm:cxn modelId="{EFEE8A74-7B83-4DDC-AEAB-50B8A1F6A3A2}" type="presParOf" srcId="{ECF9AF0D-2962-4757-9958-2F5EE295A5D0}" destId="{16110557-1F73-4AB7-90E9-3A398ED30111}" srcOrd="6" destOrd="0" presId="urn:microsoft.com/office/officeart/2005/8/layout/chevron1"/>
    <dgm:cxn modelId="{DC992DFC-A110-4157-99CE-F842B6D81786}" type="presParOf" srcId="{ECF9AF0D-2962-4757-9958-2F5EE295A5D0}" destId="{73C8DF33-4B50-40F9-B25F-7BA226B44AEC}" srcOrd="7" destOrd="0" presId="urn:microsoft.com/office/officeart/2005/8/layout/chevron1"/>
    <dgm:cxn modelId="{707E94F1-B617-4BF6-83EB-6E7FD2DCB860}" type="presParOf" srcId="{ECF9AF0D-2962-4757-9958-2F5EE295A5D0}" destId="{D21971C2-50EE-4E1D-A3B5-64CEC4AE3908}" srcOrd="8" destOrd="0" presId="urn:microsoft.com/office/officeart/2005/8/layout/chevron1"/>
    <dgm:cxn modelId="{9BA202BD-AB92-4F62-BF6C-97570A2CFC57}" type="presParOf" srcId="{ECF9AF0D-2962-4757-9958-2F5EE295A5D0}" destId="{05ABE5DE-12E0-48DF-9D88-EB56CBF0419E}" srcOrd="9" destOrd="0" presId="urn:microsoft.com/office/officeart/2005/8/layout/chevron1"/>
    <dgm:cxn modelId="{C6C9463D-67C6-4CAB-BEF4-91DF4564D55A}"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DDF96E1-93A8-4DC1-9E15-4FD7E4B34A21}" type="doc">
      <dgm:prSet loTypeId="urn:microsoft.com/office/officeart/2005/8/layout/chevron2" loCatId="process" qsTypeId="urn:microsoft.com/office/officeart/2005/8/quickstyle/simple1" qsCatId="simple" csTypeId="urn:microsoft.com/office/officeart/2005/8/colors/accent2_1" csCatId="accent2" phldr="1"/>
      <dgm:spPr/>
      <dgm:t>
        <a:bodyPr/>
        <a:lstStyle/>
        <a:p>
          <a:endParaRPr lang="en-US"/>
        </a:p>
      </dgm:t>
    </dgm:pt>
    <dgm:pt modelId="{F7F89385-876A-4E94-95D0-5E325DE65BCE}">
      <dgm:prSet phldrT="[טקסט]" custT="1"/>
      <dgm:spPr/>
      <dgm:t>
        <a:bodyPr/>
        <a:lstStyle/>
        <a:p>
          <a:r>
            <a:rPr lang="en-US" sz="1200" b="1" dirty="0" smtClean="0">
              <a:effectLst>
                <a:outerShdw blurRad="38100" dist="38100" dir="2700000" algn="tl">
                  <a:srgbClr val="000000">
                    <a:alpha val="43137"/>
                  </a:srgbClr>
                </a:outerShdw>
              </a:effectLst>
              <a:latin typeface="Garamond" pitchFamily="18" charset="0"/>
            </a:rPr>
            <a:t>SPM</a:t>
          </a:r>
          <a:endParaRPr lang="en-US" sz="1200" b="1" dirty="0">
            <a:effectLst>
              <a:outerShdw blurRad="38100" dist="38100" dir="2700000" algn="tl">
                <a:srgbClr val="000000">
                  <a:alpha val="43137"/>
                </a:srgbClr>
              </a:outerShdw>
            </a:effectLst>
            <a:latin typeface="Garamond" pitchFamily="18" charset="0"/>
          </a:endParaRPr>
        </a:p>
      </dgm:t>
    </dgm:pt>
    <dgm:pt modelId="{5724E391-8547-4797-942F-877DF9756E6B}" type="parTrans" cxnId="{90F9D1B3-348D-477B-A70D-855C716DAEF2}">
      <dgm:prSet/>
      <dgm:spPr/>
      <dgm:t>
        <a:bodyPr/>
        <a:lstStyle/>
        <a:p>
          <a:endParaRPr lang="en-US" sz="1800">
            <a:latin typeface="Garamond" pitchFamily="18" charset="0"/>
          </a:endParaRPr>
        </a:p>
      </dgm:t>
    </dgm:pt>
    <dgm:pt modelId="{192F0511-2092-4B96-893D-0BB06D0349FF}" type="sibTrans" cxnId="{90F9D1B3-348D-477B-A70D-855C716DAEF2}">
      <dgm:prSet/>
      <dgm:spPr/>
      <dgm:t>
        <a:bodyPr/>
        <a:lstStyle/>
        <a:p>
          <a:endParaRPr lang="en-US" sz="1800">
            <a:latin typeface="Garamond" pitchFamily="18" charset="0"/>
          </a:endParaRPr>
        </a:p>
      </dgm:t>
    </dgm:pt>
    <dgm:pt modelId="{5363A942-1842-4B29-8596-BC7C18D57308}">
      <dgm:prSet phldrT="[טקסט]" custT="1"/>
      <dgm:spPr/>
      <dgm:t>
        <a:bodyPr/>
        <a:lstStyle/>
        <a:p>
          <a:r>
            <a:rPr kumimoji="0" lang="en-US" sz="1800" kern="1200" smtClean="0">
              <a:latin typeface="Garamond" pitchFamily="18" charset="0"/>
              <a:ea typeface="+mn-ea"/>
              <a:cs typeface="+mn-cs"/>
            </a:rPr>
            <a:t>Motion Correction</a:t>
          </a:r>
          <a:endParaRPr kumimoji="0" lang="en-US" sz="1800" kern="1200" dirty="0" smtClean="0">
            <a:latin typeface="Garamond" pitchFamily="18" charset="0"/>
            <a:ea typeface="+mn-ea"/>
            <a:cs typeface="+mn-cs"/>
          </a:endParaRPr>
        </a:p>
      </dgm:t>
    </dgm:pt>
    <dgm:pt modelId="{09DA5FB5-99B5-4450-AFE1-5958EE155CA6}" type="parTrans" cxnId="{B8692B3F-F635-4552-9390-3BAE166B161A}">
      <dgm:prSet/>
      <dgm:spPr/>
      <dgm:t>
        <a:bodyPr/>
        <a:lstStyle/>
        <a:p>
          <a:endParaRPr lang="en-US" sz="1800">
            <a:latin typeface="Garamond" pitchFamily="18" charset="0"/>
          </a:endParaRPr>
        </a:p>
      </dgm:t>
    </dgm:pt>
    <dgm:pt modelId="{EEEE9B85-2A34-409A-9F57-C73FA4F0D21F}" type="sibTrans" cxnId="{B8692B3F-F635-4552-9390-3BAE166B161A}">
      <dgm:prSet/>
      <dgm:spPr/>
      <dgm:t>
        <a:bodyPr/>
        <a:lstStyle/>
        <a:p>
          <a:endParaRPr lang="en-US" sz="1800">
            <a:latin typeface="Garamond" pitchFamily="18" charset="0"/>
          </a:endParaRPr>
        </a:p>
      </dgm:t>
    </dgm:pt>
    <dgm:pt modelId="{EC0F4462-7F24-4AD4-BF07-2330BBE23911}">
      <dgm:prSet phldrT="[טקסט]" custT="1"/>
      <dgm:spPr/>
      <dgm:t>
        <a:bodyPr/>
        <a:lstStyle/>
        <a:p>
          <a:r>
            <a:rPr kumimoji="0" lang="en-US" sz="1800" kern="1200" dirty="0" smtClean="0">
              <a:latin typeface="Garamond" pitchFamily="18" charset="0"/>
              <a:ea typeface="+mn-ea"/>
              <a:cs typeface="+mn-cs"/>
            </a:rPr>
            <a:t>Registration to Standard</a:t>
          </a:r>
          <a:endParaRPr kumimoji="0" lang="en-US" sz="1800" b="1" u="sng" kern="1200" dirty="0" smtClean="0">
            <a:latin typeface="Garamond" pitchFamily="18" charset="0"/>
            <a:ea typeface="+mn-ea"/>
            <a:cs typeface="+mn-cs"/>
          </a:endParaRPr>
        </a:p>
      </dgm:t>
    </dgm:pt>
    <dgm:pt modelId="{047DA7A0-BCFE-4EC5-A5CC-16B5D2F732F8}" type="parTrans" cxnId="{11A0F0DA-6CBA-4027-A25B-EEE43AA3301E}">
      <dgm:prSet/>
      <dgm:spPr/>
      <dgm:t>
        <a:bodyPr/>
        <a:lstStyle/>
        <a:p>
          <a:endParaRPr lang="en-US" sz="1800">
            <a:latin typeface="Garamond" pitchFamily="18" charset="0"/>
          </a:endParaRPr>
        </a:p>
      </dgm:t>
    </dgm:pt>
    <dgm:pt modelId="{EAE26429-04F0-4FC5-A98A-12E39E46B3CE}" type="sibTrans" cxnId="{11A0F0DA-6CBA-4027-A25B-EEE43AA3301E}">
      <dgm:prSet/>
      <dgm:spPr/>
      <dgm:t>
        <a:bodyPr/>
        <a:lstStyle/>
        <a:p>
          <a:endParaRPr lang="en-US" sz="1800">
            <a:latin typeface="Garamond" pitchFamily="18" charset="0"/>
          </a:endParaRPr>
        </a:p>
      </dgm:t>
    </dgm:pt>
    <dgm:pt modelId="{86F3DFE8-9D96-45D1-95EF-1D9CEE80C11A}">
      <dgm:prSet phldrT="[טקסט]" custT="1"/>
      <dgm:spPr/>
      <dgm:t>
        <a:bodyPr/>
        <a:lstStyle/>
        <a:p>
          <a:r>
            <a:rPr lang="en-US" sz="1200" b="1" dirty="0" smtClean="0">
              <a:effectLst>
                <a:outerShdw blurRad="38100" dist="38100" dir="2700000" algn="tl">
                  <a:srgbClr val="000000">
                    <a:alpha val="43137"/>
                  </a:srgbClr>
                </a:outerShdw>
              </a:effectLst>
              <a:latin typeface="Garamond" pitchFamily="18" charset="0"/>
            </a:rPr>
            <a:t>GIFT</a:t>
          </a:r>
        </a:p>
      </dgm:t>
    </dgm:pt>
    <dgm:pt modelId="{E4D6F8E8-F0EB-4631-973A-290ADB9C46BE}" type="parTrans" cxnId="{77D09E59-9960-4A6F-AB65-F8EA6FF12C08}">
      <dgm:prSet/>
      <dgm:spPr/>
      <dgm:t>
        <a:bodyPr/>
        <a:lstStyle/>
        <a:p>
          <a:endParaRPr lang="en-US" sz="1800">
            <a:latin typeface="Garamond" pitchFamily="18" charset="0"/>
          </a:endParaRPr>
        </a:p>
      </dgm:t>
    </dgm:pt>
    <dgm:pt modelId="{1E6E5544-0E6A-4BD0-BE21-7F5E32617733}" type="sibTrans" cxnId="{77D09E59-9960-4A6F-AB65-F8EA6FF12C08}">
      <dgm:prSet/>
      <dgm:spPr/>
      <dgm:t>
        <a:bodyPr/>
        <a:lstStyle/>
        <a:p>
          <a:endParaRPr lang="en-US" sz="1800">
            <a:latin typeface="Garamond" pitchFamily="18" charset="0"/>
          </a:endParaRPr>
        </a:p>
      </dgm:t>
    </dgm:pt>
    <dgm:pt modelId="{185AB684-4081-4153-9A16-2DBF54682133}">
      <dgm:prSet phldrT="[טקסט]" custT="1"/>
      <dgm:spPr/>
      <dgm:t>
        <a:bodyPr/>
        <a:lstStyle/>
        <a:p>
          <a:r>
            <a:rPr kumimoji="0" lang="en-US" sz="1800" b="1" kern="1200" dirty="0" smtClean="0">
              <a:latin typeface="Garamond" pitchFamily="18" charset="0"/>
              <a:ea typeface="+mn-ea"/>
              <a:cs typeface="+mn-cs"/>
            </a:rPr>
            <a:t>PCA</a:t>
          </a:r>
          <a:r>
            <a:rPr kumimoji="0" lang="en-US" sz="1800" kern="1200" dirty="0" smtClean="0">
              <a:latin typeface="Garamond" pitchFamily="18" charset="0"/>
              <a:ea typeface="+mn-ea"/>
              <a:cs typeface="+mn-cs"/>
            </a:rPr>
            <a:t> – dimension reduction</a:t>
          </a:r>
        </a:p>
      </dgm:t>
    </dgm:pt>
    <dgm:pt modelId="{A03AF026-7887-4514-B142-864BB97E0858}" type="parTrans" cxnId="{136A96BE-002D-4B50-83B1-022D532626D4}">
      <dgm:prSet/>
      <dgm:spPr/>
      <dgm:t>
        <a:bodyPr/>
        <a:lstStyle/>
        <a:p>
          <a:endParaRPr lang="en-US" sz="1800">
            <a:latin typeface="Garamond" pitchFamily="18" charset="0"/>
          </a:endParaRPr>
        </a:p>
      </dgm:t>
    </dgm:pt>
    <dgm:pt modelId="{0502B9E9-5BF2-41BA-992A-86FA51175606}" type="sibTrans" cxnId="{136A96BE-002D-4B50-83B1-022D532626D4}">
      <dgm:prSet/>
      <dgm:spPr/>
      <dgm:t>
        <a:bodyPr/>
        <a:lstStyle/>
        <a:p>
          <a:endParaRPr lang="en-US" sz="1800">
            <a:latin typeface="Garamond" pitchFamily="18" charset="0"/>
          </a:endParaRPr>
        </a:p>
      </dgm:t>
    </dgm:pt>
    <dgm:pt modelId="{9C756905-6FF9-4DF8-AACA-44B53090FBB9}">
      <dgm:prSet phldrT="[טקסט]" custT="1"/>
      <dgm:spPr/>
      <dgm:t>
        <a:bodyPr/>
        <a:lstStyle/>
        <a:p>
          <a:r>
            <a:rPr lang="en-US" sz="1200" b="1" dirty="0" smtClean="0">
              <a:effectLst>
                <a:outerShdw blurRad="38100" dist="38100" dir="2700000" algn="tl">
                  <a:srgbClr val="000000">
                    <a:alpha val="43137"/>
                  </a:srgbClr>
                </a:outerShdw>
              </a:effectLst>
              <a:latin typeface="Garamond" pitchFamily="18" charset="0"/>
            </a:rPr>
            <a:t>GIFT</a:t>
          </a:r>
          <a:endParaRPr lang="en-US" sz="1200" dirty="0">
            <a:latin typeface="Garamond" pitchFamily="18" charset="0"/>
          </a:endParaRPr>
        </a:p>
      </dgm:t>
    </dgm:pt>
    <dgm:pt modelId="{820ED439-DE31-432B-A380-DE8D4ED790B0}" type="parTrans" cxnId="{6A6E7F5D-71D9-49B3-B0C7-A8909CA36C55}">
      <dgm:prSet/>
      <dgm:spPr/>
      <dgm:t>
        <a:bodyPr/>
        <a:lstStyle/>
        <a:p>
          <a:endParaRPr lang="en-US" sz="1800">
            <a:latin typeface="Garamond" pitchFamily="18" charset="0"/>
          </a:endParaRPr>
        </a:p>
      </dgm:t>
    </dgm:pt>
    <dgm:pt modelId="{706FBDD7-9AC0-4B8F-BFFF-0D35ABB4932A}" type="sibTrans" cxnId="{6A6E7F5D-71D9-49B3-B0C7-A8909CA36C55}">
      <dgm:prSet/>
      <dgm:spPr/>
      <dgm:t>
        <a:bodyPr/>
        <a:lstStyle/>
        <a:p>
          <a:endParaRPr lang="en-US" sz="1800">
            <a:latin typeface="Garamond" pitchFamily="18" charset="0"/>
          </a:endParaRPr>
        </a:p>
      </dgm:t>
    </dgm:pt>
    <dgm:pt modelId="{61147352-29D7-4CA4-BD2C-D8F9DB9630EC}">
      <dgm:prSet custT="1"/>
      <dgm:spPr/>
      <dgm:t>
        <a:bodyPr/>
        <a:lstStyle/>
        <a:p>
          <a:r>
            <a:rPr lang="en-US" sz="1200" b="0" dirty="0" smtClean="0">
              <a:effectLst>
                <a:outerShdw blurRad="38100" dist="38100" dir="2700000" algn="tl">
                  <a:srgbClr val="000000">
                    <a:alpha val="43137"/>
                  </a:srgbClr>
                </a:outerShdw>
              </a:effectLst>
            </a:rPr>
            <a:t>Matlab</a:t>
          </a:r>
          <a:endParaRPr lang="en-US" sz="1200" b="0" dirty="0">
            <a:effectLst>
              <a:outerShdw blurRad="38100" dist="38100" dir="2700000" algn="tl">
                <a:srgbClr val="000000">
                  <a:alpha val="43137"/>
                </a:srgbClr>
              </a:outerShdw>
            </a:effectLst>
          </a:endParaRPr>
        </a:p>
      </dgm:t>
    </dgm:pt>
    <dgm:pt modelId="{283756B5-BD02-4073-BBD3-E2BAB912E4BB}" type="parTrans" cxnId="{FC5CD765-6EDF-4644-BD8F-E247653191DE}">
      <dgm:prSet/>
      <dgm:spPr/>
      <dgm:t>
        <a:bodyPr/>
        <a:lstStyle/>
        <a:p>
          <a:endParaRPr lang="en-US" sz="1800"/>
        </a:p>
      </dgm:t>
    </dgm:pt>
    <dgm:pt modelId="{7000C8E0-8383-448A-948E-55715039958F}" type="sibTrans" cxnId="{FC5CD765-6EDF-4644-BD8F-E247653191DE}">
      <dgm:prSet/>
      <dgm:spPr/>
      <dgm:t>
        <a:bodyPr/>
        <a:lstStyle/>
        <a:p>
          <a:endParaRPr lang="en-US" sz="1800"/>
        </a:p>
      </dgm:t>
    </dgm:pt>
    <dgm:pt modelId="{C5AB4FD0-8F95-44F9-B95E-98F8BBF9CF8C}">
      <dgm:prSet custT="1"/>
      <dgm:spPr/>
      <dgm:t>
        <a:bodyPr/>
        <a:lstStyle/>
        <a:p>
          <a:r>
            <a:rPr kumimoji="0" lang="en-US" sz="1800" kern="1200" dirty="0" smtClean="0">
              <a:latin typeface="Garamond" pitchFamily="18" charset="0"/>
              <a:ea typeface="+mn-ea"/>
              <a:cs typeface="+mn-cs"/>
            </a:rPr>
            <a:t>Single-subject post processing</a:t>
          </a:r>
        </a:p>
      </dgm:t>
    </dgm:pt>
    <dgm:pt modelId="{DB998BB2-C633-4C55-A833-8EE999A6C86C}" type="parTrans" cxnId="{5FB77B00-8404-45C6-841C-6F90E4335629}">
      <dgm:prSet/>
      <dgm:spPr/>
      <dgm:t>
        <a:bodyPr/>
        <a:lstStyle/>
        <a:p>
          <a:endParaRPr lang="en-US" sz="1800"/>
        </a:p>
      </dgm:t>
    </dgm:pt>
    <dgm:pt modelId="{4AE80A62-C28F-4A99-B221-8E4710D2F550}" type="sibTrans" cxnId="{5FB77B00-8404-45C6-841C-6F90E4335629}">
      <dgm:prSet/>
      <dgm:spPr/>
      <dgm:t>
        <a:bodyPr/>
        <a:lstStyle/>
        <a:p>
          <a:endParaRPr lang="en-US" sz="1800"/>
        </a:p>
      </dgm:t>
    </dgm:pt>
    <dgm:pt modelId="{FBDA882E-84EA-493F-84AD-86512F80C5CA}">
      <dgm:prSet phldrT="[טקסט]" custT="1"/>
      <dgm:spPr/>
      <dgm:t>
        <a:bodyPr/>
        <a:lstStyle/>
        <a:p>
          <a:r>
            <a:rPr kumimoji="0" lang="en-US" sz="1800" kern="1200" smtClean="0">
              <a:latin typeface="Garamond" pitchFamily="18" charset="0"/>
              <a:ea typeface="+mn-ea"/>
              <a:cs typeface="+mn-cs"/>
            </a:rPr>
            <a:t>Temporal Concatenation Group </a:t>
          </a:r>
          <a:r>
            <a:rPr kumimoji="0" lang="en-US" sz="1800" b="1" kern="1200" smtClean="0">
              <a:latin typeface="Garamond" pitchFamily="18" charset="0"/>
              <a:ea typeface="+mn-ea"/>
              <a:cs typeface="+mn-cs"/>
            </a:rPr>
            <a:t>ICA</a:t>
          </a:r>
          <a:endParaRPr kumimoji="0" lang="en-US" sz="1800" b="1" kern="1200" dirty="0" smtClean="0">
            <a:latin typeface="Garamond" pitchFamily="18" charset="0"/>
            <a:ea typeface="+mn-ea"/>
            <a:cs typeface="+mn-cs"/>
          </a:endParaRPr>
        </a:p>
      </dgm:t>
    </dgm:pt>
    <dgm:pt modelId="{D95FE67E-CC51-46E2-86BD-AC761A90010E}" type="parTrans" cxnId="{21C5F2BC-B3D3-49BA-BA22-C9CFB3417EA2}">
      <dgm:prSet/>
      <dgm:spPr/>
      <dgm:t>
        <a:bodyPr/>
        <a:lstStyle/>
        <a:p>
          <a:endParaRPr lang="en-US" sz="1800"/>
        </a:p>
      </dgm:t>
    </dgm:pt>
    <dgm:pt modelId="{51A565F4-816D-4372-970E-DE78A1656275}" type="sibTrans" cxnId="{21C5F2BC-B3D3-49BA-BA22-C9CFB3417EA2}">
      <dgm:prSet/>
      <dgm:spPr/>
      <dgm:t>
        <a:bodyPr/>
        <a:lstStyle/>
        <a:p>
          <a:endParaRPr lang="en-US" sz="1800"/>
        </a:p>
      </dgm:t>
    </dgm:pt>
    <dgm:pt modelId="{269D23A8-40E3-45CF-AAC2-082CAFC03765}">
      <dgm:prSet phldrT="[טקסט]" custT="1"/>
      <dgm:spPr/>
      <dgm:t>
        <a:bodyPr/>
        <a:lstStyle/>
        <a:p>
          <a:r>
            <a:rPr lang="en-US" sz="1200" b="1" dirty="0" smtClean="0">
              <a:effectLst>
                <a:outerShdw blurRad="38100" dist="38100" dir="2700000" algn="tl">
                  <a:srgbClr val="000000">
                    <a:alpha val="43137"/>
                  </a:srgbClr>
                </a:outerShdw>
              </a:effectLst>
              <a:latin typeface="Garamond" pitchFamily="18" charset="0"/>
            </a:rPr>
            <a:t>GIFT</a:t>
          </a:r>
          <a:endParaRPr lang="en-US" sz="1200" b="1" dirty="0">
            <a:latin typeface="Garamond" pitchFamily="18" charset="0"/>
          </a:endParaRPr>
        </a:p>
      </dgm:t>
    </dgm:pt>
    <dgm:pt modelId="{3CCFE1B0-A1DC-48AC-8E88-17BF94CD202B}" type="parTrans" cxnId="{7A3858C0-9CBA-41E2-B044-2F81B4566EE4}">
      <dgm:prSet/>
      <dgm:spPr/>
      <dgm:t>
        <a:bodyPr/>
        <a:lstStyle/>
        <a:p>
          <a:endParaRPr lang="en-US" sz="1800"/>
        </a:p>
      </dgm:t>
    </dgm:pt>
    <dgm:pt modelId="{D3FED5DE-2A6D-4EF9-B588-57231FDB0D6E}" type="sibTrans" cxnId="{7A3858C0-9CBA-41E2-B044-2F81B4566EE4}">
      <dgm:prSet/>
      <dgm:spPr/>
      <dgm:t>
        <a:bodyPr/>
        <a:lstStyle/>
        <a:p>
          <a:endParaRPr lang="en-US" sz="1800"/>
        </a:p>
      </dgm:t>
    </dgm:pt>
    <dgm:pt modelId="{DA02C96D-6D49-4F98-8816-AE90E8EE4DAA}">
      <dgm:prSet phldrT="[טקסט]" custT="1"/>
      <dgm:spPr/>
      <dgm:t>
        <a:bodyPr/>
        <a:lstStyle/>
        <a:p>
          <a:r>
            <a:rPr kumimoji="0" lang="en-US" sz="1800" kern="1200" smtClean="0">
              <a:latin typeface="Garamond" pitchFamily="18" charset="0"/>
              <a:ea typeface="+mn-ea"/>
              <a:cs typeface="+mn-cs"/>
            </a:rPr>
            <a:t>Backprojection </a:t>
          </a:r>
          <a:endParaRPr kumimoji="0" lang="en-US" sz="1800" kern="1200" dirty="0" smtClean="0">
            <a:latin typeface="Garamond" pitchFamily="18" charset="0"/>
            <a:ea typeface="+mn-ea"/>
            <a:cs typeface="+mn-cs"/>
          </a:endParaRPr>
        </a:p>
      </dgm:t>
    </dgm:pt>
    <dgm:pt modelId="{A7993DFC-8CD5-4048-995A-014D946807D3}" type="parTrans" cxnId="{05F83598-ED2E-4ADD-8916-8BEF6AD0AB71}">
      <dgm:prSet/>
      <dgm:spPr/>
      <dgm:t>
        <a:bodyPr/>
        <a:lstStyle/>
        <a:p>
          <a:endParaRPr lang="en-US" sz="1800"/>
        </a:p>
      </dgm:t>
    </dgm:pt>
    <dgm:pt modelId="{7EED5376-A3B7-4066-8FFA-D8F720470E54}" type="sibTrans" cxnId="{05F83598-ED2E-4ADD-8916-8BEF6AD0AB71}">
      <dgm:prSet/>
      <dgm:spPr/>
      <dgm:t>
        <a:bodyPr/>
        <a:lstStyle/>
        <a:p>
          <a:endParaRPr lang="en-US" sz="1800"/>
        </a:p>
      </dgm:t>
    </dgm:pt>
    <dgm:pt modelId="{00210D93-F79A-4373-BC7A-5A1057441F9A}" type="pres">
      <dgm:prSet presAssocID="{2DDF96E1-93A8-4DC1-9E15-4FD7E4B34A21}" presName="linearFlow" presStyleCnt="0">
        <dgm:presLayoutVars>
          <dgm:dir/>
          <dgm:animLvl val="lvl"/>
          <dgm:resizeHandles val="exact"/>
        </dgm:presLayoutVars>
      </dgm:prSet>
      <dgm:spPr/>
      <dgm:t>
        <a:bodyPr/>
        <a:lstStyle/>
        <a:p>
          <a:endParaRPr lang="en-US"/>
        </a:p>
      </dgm:t>
    </dgm:pt>
    <dgm:pt modelId="{B56E51E4-86E6-4CD4-A350-7AD90E108CB8}" type="pres">
      <dgm:prSet presAssocID="{F7F89385-876A-4E94-95D0-5E325DE65BCE}" presName="composite" presStyleCnt="0"/>
      <dgm:spPr/>
    </dgm:pt>
    <dgm:pt modelId="{A23264E6-0F4B-4665-B4F3-5D22CEC0251C}" type="pres">
      <dgm:prSet presAssocID="{F7F89385-876A-4E94-95D0-5E325DE65BCE}" presName="parentText" presStyleLbl="alignNode1" presStyleIdx="0" presStyleCnt="5">
        <dgm:presLayoutVars>
          <dgm:chMax val="1"/>
          <dgm:bulletEnabled val="1"/>
        </dgm:presLayoutVars>
      </dgm:prSet>
      <dgm:spPr/>
      <dgm:t>
        <a:bodyPr/>
        <a:lstStyle/>
        <a:p>
          <a:endParaRPr lang="en-US"/>
        </a:p>
      </dgm:t>
    </dgm:pt>
    <dgm:pt modelId="{27A1269F-CD8A-4EB8-809B-55A331C2DEC8}" type="pres">
      <dgm:prSet presAssocID="{F7F89385-876A-4E94-95D0-5E325DE65BCE}" presName="descendantText" presStyleLbl="alignAcc1" presStyleIdx="0" presStyleCnt="5" custLinFactNeighborX="-425" custLinFactNeighborY="-9560">
        <dgm:presLayoutVars>
          <dgm:bulletEnabled val="1"/>
        </dgm:presLayoutVars>
      </dgm:prSet>
      <dgm:spPr/>
      <dgm:t>
        <a:bodyPr/>
        <a:lstStyle/>
        <a:p>
          <a:endParaRPr lang="en-US"/>
        </a:p>
      </dgm:t>
    </dgm:pt>
    <dgm:pt modelId="{1FDEA5CE-61EB-457A-8E2C-0BE48A7F6161}" type="pres">
      <dgm:prSet presAssocID="{192F0511-2092-4B96-893D-0BB06D0349FF}" presName="sp" presStyleCnt="0"/>
      <dgm:spPr/>
    </dgm:pt>
    <dgm:pt modelId="{32E52DCA-9FE3-4E06-9906-6EA17B7ADEBE}" type="pres">
      <dgm:prSet presAssocID="{86F3DFE8-9D96-45D1-95EF-1D9CEE80C11A}" presName="composite" presStyleCnt="0"/>
      <dgm:spPr/>
    </dgm:pt>
    <dgm:pt modelId="{73E518CB-DE22-49B4-8ED3-B94DBF01E04A}" type="pres">
      <dgm:prSet presAssocID="{86F3DFE8-9D96-45D1-95EF-1D9CEE80C11A}" presName="parentText" presStyleLbl="alignNode1" presStyleIdx="1" presStyleCnt="5">
        <dgm:presLayoutVars>
          <dgm:chMax val="1"/>
          <dgm:bulletEnabled val="1"/>
        </dgm:presLayoutVars>
      </dgm:prSet>
      <dgm:spPr/>
      <dgm:t>
        <a:bodyPr/>
        <a:lstStyle/>
        <a:p>
          <a:endParaRPr lang="en-US"/>
        </a:p>
      </dgm:t>
    </dgm:pt>
    <dgm:pt modelId="{DA880DC0-131A-47C3-8A11-637A1F379921}" type="pres">
      <dgm:prSet presAssocID="{86F3DFE8-9D96-45D1-95EF-1D9CEE80C11A}" presName="descendantText" presStyleLbl="alignAcc1" presStyleIdx="1" presStyleCnt="5">
        <dgm:presLayoutVars>
          <dgm:bulletEnabled val="1"/>
        </dgm:presLayoutVars>
      </dgm:prSet>
      <dgm:spPr/>
      <dgm:t>
        <a:bodyPr/>
        <a:lstStyle/>
        <a:p>
          <a:endParaRPr lang="en-US"/>
        </a:p>
      </dgm:t>
    </dgm:pt>
    <dgm:pt modelId="{6777C627-7A90-4667-9EA6-5B15DAFE61A6}" type="pres">
      <dgm:prSet presAssocID="{1E6E5544-0E6A-4BD0-BE21-7F5E32617733}" presName="sp" presStyleCnt="0"/>
      <dgm:spPr/>
    </dgm:pt>
    <dgm:pt modelId="{6EF76F7D-996E-48B3-9B7D-5C6FEA2A115A}" type="pres">
      <dgm:prSet presAssocID="{9C756905-6FF9-4DF8-AACA-44B53090FBB9}" presName="composite" presStyleCnt="0"/>
      <dgm:spPr/>
    </dgm:pt>
    <dgm:pt modelId="{2CB98B8C-A90B-48FF-B2FF-F0134AC2B35B}" type="pres">
      <dgm:prSet presAssocID="{9C756905-6FF9-4DF8-AACA-44B53090FBB9}" presName="parentText" presStyleLbl="alignNode1" presStyleIdx="2" presStyleCnt="5">
        <dgm:presLayoutVars>
          <dgm:chMax val="1"/>
          <dgm:bulletEnabled val="1"/>
        </dgm:presLayoutVars>
      </dgm:prSet>
      <dgm:spPr/>
      <dgm:t>
        <a:bodyPr/>
        <a:lstStyle/>
        <a:p>
          <a:endParaRPr lang="en-US"/>
        </a:p>
      </dgm:t>
    </dgm:pt>
    <dgm:pt modelId="{B932586F-33FA-498F-8624-CA9490E355AC}" type="pres">
      <dgm:prSet presAssocID="{9C756905-6FF9-4DF8-AACA-44B53090FBB9}" presName="descendantText" presStyleLbl="alignAcc1" presStyleIdx="2" presStyleCnt="5">
        <dgm:presLayoutVars>
          <dgm:bulletEnabled val="1"/>
        </dgm:presLayoutVars>
      </dgm:prSet>
      <dgm:spPr/>
      <dgm:t>
        <a:bodyPr/>
        <a:lstStyle/>
        <a:p>
          <a:endParaRPr lang="en-US"/>
        </a:p>
      </dgm:t>
    </dgm:pt>
    <dgm:pt modelId="{68FBC1C7-94F2-4FB6-801E-75AE09F7B9AD}" type="pres">
      <dgm:prSet presAssocID="{706FBDD7-9AC0-4B8F-BFFF-0D35ABB4932A}" presName="sp" presStyleCnt="0"/>
      <dgm:spPr/>
    </dgm:pt>
    <dgm:pt modelId="{AF872D9C-97DD-4A0B-8425-04E451469726}" type="pres">
      <dgm:prSet presAssocID="{269D23A8-40E3-45CF-AAC2-082CAFC03765}" presName="composite" presStyleCnt="0"/>
      <dgm:spPr/>
    </dgm:pt>
    <dgm:pt modelId="{DE62B464-11DA-405C-A013-CBAB9FF76EED}" type="pres">
      <dgm:prSet presAssocID="{269D23A8-40E3-45CF-AAC2-082CAFC03765}" presName="parentText" presStyleLbl="alignNode1" presStyleIdx="3" presStyleCnt="5">
        <dgm:presLayoutVars>
          <dgm:chMax val="1"/>
          <dgm:bulletEnabled val="1"/>
        </dgm:presLayoutVars>
      </dgm:prSet>
      <dgm:spPr/>
      <dgm:t>
        <a:bodyPr/>
        <a:lstStyle/>
        <a:p>
          <a:endParaRPr lang="en-US"/>
        </a:p>
      </dgm:t>
    </dgm:pt>
    <dgm:pt modelId="{CB3208BC-A0C1-4519-AF55-A205B1497A9A}" type="pres">
      <dgm:prSet presAssocID="{269D23A8-40E3-45CF-AAC2-082CAFC03765}" presName="descendantText" presStyleLbl="alignAcc1" presStyleIdx="3" presStyleCnt="5">
        <dgm:presLayoutVars>
          <dgm:bulletEnabled val="1"/>
        </dgm:presLayoutVars>
      </dgm:prSet>
      <dgm:spPr/>
      <dgm:t>
        <a:bodyPr/>
        <a:lstStyle/>
        <a:p>
          <a:endParaRPr lang="en-US"/>
        </a:p>
      </dgm:t>
    </dgm:pt>
    <dgm:pt modelId="{2A852381-A853-479E-878E-10A4E16182B3}" type="pres">
      <dgm:prSet presAssocID="{D3FED5DE-2A6D-4EF9-B588-57231FDB0D6E}" presName="sp" presStyleCnt="0"/>
      <dgm:spPr/>
    </dgm:pt>
    <dgm:pt modelId="{7FB94467-44A7-4166-88A3-96A3203012F7}" type="pres">
      <dgm:prSet presAssocID="{61147352-29D7-4CA4-BD2C-D8F9DB9630EC}" presName="composite" presStyleCnt="0"/>
      <dgm:spPr/>
    </dgm:pt>
    <dgm:pt modelId="{E8431D42-4D1B-45C1-8E3D-F5B20E6CEEF1}" type="pres">
      <dgm:prSet presAssocID="{61147352-29D7-4CA4-BD2C-D8F9DB9630EC}" presName="parentText" presStyleLbl="alignNode1" presStyleIdx="4" presStyleCnt="5">
        <dgm:presLayoutVars>
          <dgm:chMax val="1"/>
          <dgm:bulletEnabled val="1"/>
        </dgm:presLayoutVars>
      </dgm:prSet>
      <dgm:spPr/>
      <dgm:t>
        <a:bodyPr/>
        <a:lstStyle/>
        <a:p>
          <a:endParaRPr lang="en-US"/>
        </a:p>
      </dgm:t>
    </dgm:pt>
    <dgm:pt modelId="{7D8BC950-0C53-4EF7-BF6A-2057D9BAE763}" type="pres">
      <dgm:prSet presAssocID="{61147352-29D7-4CA4-BD2C-D8F9DB9630EC}" presName="descendantText" presStyleLbl="alignAcc1" presStyleIdx="4" presStyleCnt="5">
        <dgm:presLayoutVars>
          <dgm:bulletEnabled val="1"/>
        </dgm:presLayoutVars>
      </dgm:prSet>
      <dgm:spPr/>
      <dgm:t>
        <a:bodyPr/>
        <a:lstStyle/>
        <a:p>
          <a:endParaRPr lang="en-US"/>
        </a:p>
      </dgm:t>
    </dgm:pt>
  </dgm:ptLst>
  <dgm:cxnLst>
    <dgm:cxn modelId="{E7FE6F5D-38D7-4BD2-8ADB-CE908AAD8852}" type="presOf" srcId="{C5AB4FD0-8F95-44F9-B95E-98F8BBF9CF8C}" destId="{7D8BC950-0C53-4EF7-BF6A-2057D9BAE763}" srcOrd="0" destOrd="0" presId="urn:microsoft.com/office/officeart/2005/8/layout/chevron2"/>
    <dgm:cxn modelId="{BBDBC737-5C6F-44D1-861D-4C1E3018592A}" type="presOf" srcId="{FBDA882E-84EA-493F-84AD-86512F80C5CA}" destId="{B932586F-33FA-498F-8624-CA9490E355AC}" srcOrd="0" destOrd="0" presId="urn:microsoft.com/office/officeart/2005/8/layout/chevron2"/>
    <dgm:cxn modelId="{1C420E47-152F-4925-915F-B255EC8EE600}" type="presOf" srcId="{9C756905-6FF9-4DF8-AACA-44B53090FBB9}" destId="{2CB98B8C-A90B-48FF-B2FF-F0134AC2B35B}" srcOrd="0" destOrd="0" presId="urn:microsoft.com/office/officeart/2005/8/layout/chevron2"/>
    <dgm:cxn modelId="{136A96BE-002D-4B50-83B1-022D532626D4}" srcId="{86F3DFE8-9D96-45D1-95EF-1D9CEE80C11A}" destId="{185AB684-4081-4153-9A16-2DBF54682133}" srcOrd="0" destOrd="0" parTransId="{A03AF026-7887-4514-B142-864BB97E0858}" sibTransId="{0502B9E9-5BF2-41BA-992A-86FA51175606}"/>
    <dgm:cxn modelId="{021AFA2C-D048-4F0B-AB99-00EB5014A0A0}" type="presOf" srcId="{5363A942-1842-4B29-8596-BC7C18D57308}" destId="{27A1269F-CD8A-4EB8-809B-55A331C2DEC8}" srcOrd="0" destOrd="0" presId="urn:microsoft.com/office/officeart/2005/8/layout/chevron2"/>
    <dgm:cxn modelId="{AE6C9117-761B-4BA5-8544-7B1454087857}" type="presOf" srcId="{EC0F4462-7F24-4AD4-BF07-2330BBE23911}" destId="{27A1269F-CD8A-4EB8-809B-55A331C2DEC8}" srcOrd="0" destOrd="1" presId="urn:microsoft.com/office/officeart/2005/8/layout/chevron2"/>
    <dgm:cxn modelId="{A2B75C5D-E8D2-407C-95D6-1B60A5BD28C5}" type="presOf" srcId="{2DDF96E1-93A8-4DC1-9E15-4FD7E4B34A21}" destId="{00210D93-F79A-4373-BC7A-5A1057441F9A}" srcOrd="0" destOrd="0" presId="urn:microsoft.com/office/officeart/2005/8/layout/chevron2"/>
    <dgm:cxn modelId="{7A3858C0-9CBA-41E2-B044-2F81B4566EE4}" srcId="{2DDF96E1-93A8-4DC1-9E15-4FD7E4B34A21}" destId="{269D23A8-40E3-45CF-AAC2-082CAFC03765}" srcOrd="3" destOrd="0" parTransId="{3CCFE1B0-A1DC-48AC-8E88-17BF94CD202B}" sibTransId="{D3FED5DE-2A6D-4EF9-B588-57231FDB0D6E}"/>
    <dgm:cxn modelId="{5FB77B00-8404-45C6-841C-6F90E4335629}" srcId="{61147352-29D7-4CA4-BD2C-D8F9DB9630EC}" destId="{C5AB4FD0-8F95-44F9-B95E-98F8BBF9CF8C}" srcOrd="0" destOrd="0" parTransId="{DB998BB2-C633-4C55-A833-8EE999A6C86C}" sibTransId="{4AE80A62-C28F-4A99-B221-8E4710D2F550}"/>
    <dgm:cxn modelId="{4298B87E-8F73-4A67-B4C7-16170145FCB6}" type="presOf" srcId="{61147352-29D7-4CA4-BD2C-D8F9DB9630EC}" destId="{E8431D42-4D1B-45C1-8E3D-F5B20E6CEEF1}" srcOrd="0" destOrd="0" presId="urn:microsoft.com/office/officeart/2005/8/layout/chevron2"/>
    <dgm:cxn modelId="{05F83598-ED2E-4ADD-8916-8BEF6AD0AB71}" srcId="{269D23A8-40E3-45CF-AAC2-082CAFC03765}" destId="{DA02C96D-6D49-4F98-8816-AE90E8EE4DAA}" srcOrd="0" destOrd="0" parTransId="{A7993DFC-8CD5-4048-995A-014D946807D3}" sibTransId="{7EED5376-A3B7-4066-8FFA-D8F720470E54}"/>
    <dgm:cxn modelId="{77D09E59-9960-4A6F-AB65-F8EA6FF12C08}" srcId="{2DDF96E1-93A8-4DC1-9E15-4FD7E4B34A21}" destId="{86F3DFE8-9D96-45D1-95EF-1D9CEE80C11A}" srcOrd="1" destOrd="0" parTransId="{E4D6F8E8-F0EB-4631-973A-290ADB9C46BE}" sibTransId="{1E6E5544-0E6A-4BD0-BE21-7F5E32617733}"/>
    <dgm:cxn modelId="{FC5CD765-6EDF-4644-BD8F-E247653191DE}" srcId="{2DDF96E1-93A8-4DC1-9E15-4FD7E4B34A21}" destId="{61147352-29D7-4CA4-BD2C-D8F9DB9630EC}" srcOrd="4" destOrd="0" parTransId="{283756B5-BD02-4073-BBD3-E2BAB912E4BB}" sibTransId="{7000C8E0-8383-448A-948E-55715039958F}"/>
    <dgm:cxn modelId="{57317DE9-597F-43F0-80ED-3FAC79D22573}" type="presOf" srcId="{86F3DFE8-9D96-45D1-95EF-1D9CEE80C11A}" destId="{73E518CB-DE22-49B4-8ED3-B94DBF01E04A}" srcOrd="0" destOrd="0" presId="urn:microsoft.com/office/officeart/2005/8/layout/chevron2"/>
    <dgm:cxn modelId="{11A0F0DA-6CBA-4027-A25B-EEE43AA3301E}" srcId="{F7F89385-876A-4E94-95D0-5E325DE65BCE}" destId="{EC0F4462-7F24-4AD4-BF07-2330BBE23911}" srcOrd="1" destOrd="0" parTransId="{047DA7A0-BCFE-4EC5-A5CC-16B5D2F732F8}" sibTransId="{EAE26429-04F0-4FC5-A98A-12E39E46B3CE}"/>
    <dgm:cxn modelId="{83512B69-9EBA-4D30-860A-74A2B8F3DD7C}" type="presOf" srcId="{269D23A8-40E3-45CF-AAC2-082CAFC03765}" destId="{DE62B464-11DA-405C-A013-CBAB9FF76EED}" srcOrd="0" destOrd="0" presId="urn:microsoft.com/office/officeart/2005/8/layout/chevron2"/>
    <dgm:cxn modelId="{048D7A40-029C-42B4-8E27-12A635A42C22}" type="presOf" srcId="{DA02C96D-6D49-4F98-8816-AE90E8EE4DAA}" destId="{CB3208BC-A0C1-4519-AF55-A205B1497A9A}" srcOrd="0" destOrd="0" presId="urn:microsoft.com/office/officeart/2005/8/layout/chevron2"/>
    <dgm:cxn modelId="{1ED0500C-B28D-4D54-86F9-F55661760A3C}" type="presOf" srcId="{F7F89385-876A-4E94-95D0-5E325DE65BCE}" destId="{A23264E6-0F4B-4665-B4F3-5D22CEC0251C}" srcOrd="0" destOrd="0" presId="urn:microsoft.com/office/officeart/2005/8/layout/chevron2"/>
    <dgm:cxn modelId="{90F9D1B3-348D-477B-A70D-855C716DAEF2}" srcId="{2DDF96E1-93A8-4DC1-9E15-4FD7E4B34A21}" destId="{F7F89385-876A-4E94-95D0-5E325DE65BCE}" srcOrd="0" destOrd="0" parTransId="{5724E391-8547-4797-942F-877DF9756E6B}" sibTransId="{192F0511-2092-4B96-893D-0BB06D0349FF}"/>
    <dgm:cxn modelId="{6A6E7F5D-71D9-49B3-B0C7-A8909CA36C55}" srcId="{2DDF96E1-93A8-4DC1-9E15-4FD7E4B34A21}" destId="{9C756905-6FF9-4DF8-AACA-44B53090FBB9}" srcOrd="2" destOrd="0" parTransId="{820ED439-DE31-432B-A380-DE8D4ED790B0}" sibTransId="{706FBDD7-9AC0-4B8F-BFFF-0D35ABB4932A}"/>
    <dgm:cxn modelId="{B8692B3F-F635-4552-9390-3BAE166B161A}" srcId="{F7F89385-876A-4E94-95D0-5E325DE65BCE}" destId="{5363A942-1842-4B29-8596-BC7C18D57308}" srcOrd="0" destOrd="0" parTransId="{09DA5FB5-99B5-4450-AFE1-5958EE155CA6}" sibTransId="{EEEE9B85-2A34-409A-9F57-C73FA4F0D21F}"/>
    <dgm:cxn modelId="{6F7C598E-D7D9-410B-8EAE-5EC4BBFDB8FA}" type="presOf" srcId="{185AB684-4081-4153-9A16-2DBF54682133}" destId="{DA880DC0-131A-47C3-8A11-637A1F379921}" srcOrd="0" destOrd="0" presId="urn:microsoft.com/office/officeart/2005/8/layout/chevron2"/>
    <dgm:cxn modelId="{21C5F2BC-B3D3-49BA-BA22-C9CFB3417EA2}" srcId="{9C756905-6FF9-4DF8-AACA-44B53090FBB9}" destId="{FBDA882E-84EA-493F-84AD-86512F80C5CA}" srcOrd="0" destOrd="0" parTransId="{D95FE67E-CC51-46E2-86BD-AC761A90010E}" sibTransId="{51A565F4-816D-4372-970E-DE78A1656275}"/>
    <dgm:cxn modelId="{300C86FE-66FA-4038-9557-9171E0742D1A}" type="presParOf" srcId="{00210D93-F79A-4373-BC7A-5A1057441F9A}" destId="{B56E51E4-86E6-4CD4-A350-7AD90E108CB8}" srcOrd="0" destOrd="0" presId="urn:microsoft.com/office/officeart/2005/8/layout/chevron2"/>
    <dgm:cxn modelId="{CB65CCDD-D67D-4F7A-8933-7D443D974C67}" type="presParOf" srcId="{B56E51E4-86E6-4CD4-A350-7AD90E108CB8}" destId="{A23264E6-0F4B-4665-B4F3-5D22CEC0251C}" srcOrd="0" destOrd="0" presId="urn:microsoft.com/office/officeart/2005/8/layout/chevron2"/>
    <dgm:cxn modelId="{66372C0A-2D71-457B-AF0E-57C2D73164AE}" type="presParOf" srcId="{B56E51E4-86E6-4CD4-A350-7AD90E108CB8}" destId="{27A1269F-CD8A-4EB8-809B-55A331C2DEC8}" srcOrd="1" destOrd="0" presId="urn:microsoft.com/office/officeart/2005/8/layout/chevron2"/>
    <dgm:cxn modelId="{696E2E77-A605-49AF-90F1-76D1A6F6E70B}" type="presParOf" srcId="{00210D93-F79A-4373-BC7A-5A1057441F9A}" destId="{1FDEA5CE-61EB-457A-8E2C-0BE48A7F6161}" srcOrd="1" destOrd="0" presId="urn:microsoft.com/office/officeart/2005/8/layout/chevron2"/>
    <dgm:cxn modelId="{C47C8A07-2090-4BB7-A3AB-BBC81699310C}" type="presParOf" srcId="{00210D93-F79A-4373-BC7A-5A1057441F9A}" destId="{32E52DCA-9FE3-4E06-9906-6EA17B7ADEBE}" srcOrd="2" destOrd="0" presId="urn:microsoft.com/office/officeart/2005/8/layout/chevron2"/>
    <dgm:cxn modelId="{0205D261-50FB-43B3-9D94-FCB107BF22C5}" type="presParOf" srcId="{32E52DCA-9FE3-4E06-9906-6EA17B7ADEBE}" destId="{73E518CB-DE22-49B4-8ED3-B94DBF01E04A}" srcOrd="0" destOrd="0" presId="urn:microsoft.com/office/officeart/2005/8/layout/chevron2"/>
    <dgm:cxn modelId="{3E36339D-B719-4FB2-A7E2-E6214BFE4CFF}" type="presParOf" srcId="{32E52DCA-9FE3-4E06-9906-6EA17B7ADEBE}" destId="{DA880DC0-131A-47C3-8A11-637A1F379921}" srcOrd="1" destOrd="0" presId="urn:microsoft.com/office/officeart/2005/8/layout/chevron2"/>
    <dgm:cxn modelId="{B787FA26-844E-4152-80C4-6A450CC643B8}" type="presParOf" srcId="{00210D93-F79A-4373-BC7A-5A1057441F9A}" destId="{6777C627-7A90-4667-9EA6-5B15DAFE61A6}" srcOrd="3" destOrd="0" presId="urn:microsoft.com/office/officeart/2005/8/layout/chevron2"/>
    <dgm:cxn modelId="{1F81EFBD-3330-4574-82A1-BA011663D6BB}" type="presParOf" srcId="{00210D93-F79A-4373-BC7A-5A1057441F9A}" destId="{6EF76F7D-996E-48B3-9B7D-5C6FEA2A115A}" srcOrd="4" destOrd="0" presId="urn:microsoft.com/office/officeart/2005/8/layout/chevron2"/>
    <dgm:cxn modelId="{FA971492-2F45-40AC-A545-9C682BD6DC89}" type="presParOf" srcId="{6EF76F7D-996E-48B3-9B7D-5C6FEA2A115A}" destId="{2CB98B8C-A90B-48FF-B2FF-F0134AC2B35B}" srcOrd="0" destOrd="0" presId="urn:microsoft.com/office/officeart/2005/8/layout/chevron2"/>
    <dgm:cxn modelId="{8DA65E67-384E-4A18-B9AC-8568D0AC475F}" type="presParOf" srcId="{6EF76F7D-996E-48B3-9B7D-5C6FEA2A115A}" destId="{B932586F-33FA-498F-8624-CA9490E355AC}" srcOrd="1" destOrd="0" presId="urn:microsoft.com/office/officeart/2005/8/layout/chevron2"/>
    <dgm:cxn modelId="{7475CD2A-4AE0-44A9-A523-75F0DCE6D16A}" type="presParOf" srcId="{00210D93-F79A-4373-BC7A-5A1057441F9A}" destId="{68FBC1C7-94F2-4FB6-801E-75AE09F7B9AD}" srcOrd="5" destOrd="0" presId="urn:microsoft.com/office/officeart/2005/8/layout/chevron2"/>
    <dgm:cxn modelId="{DDFC145C-C721-408F-88D6-D290CA2223B6}" type="presParOf" srcId="{00210D93-F79A-4373-BC7A-5A1057441F9A}" destId="{AF872D9C-97DD-4A0B-8425-04E451469726}" srcOrd="6" destOrd="0" presId="urn:microsoft.com/office/officeart/2005/8/layout/chevron2"/>
    <dgm:cxn modelId="{0F6B0F1E-D07D-4DCA-8040-671B025DC431}" type="presParOf" srcId="{AF872D9C-97DD-4A0B-8425-04E451469726}" destId="{DE62B464-11DA-405C-A013-CBAB9FF76EED}" srcOrd="0" destOrd="0" presId="urn:microsoft.com/office/officeart/2005/8/layout/chevron2"/>
    <dgm:cxn modelId="{00490BDC-8741-474E-AC35-215BA1813B6C}" type="presParOf" srcId="{AF872D9C-97DD-4A0B-8425-04E451469726}" destId="{CB3208BC-A0C1-4519-AF55-A205B1497A9A}" srcOrd="1" destOrd="0" presId="urn:microsoft.com/office/officeart/2005/8/layout/chevron2"/>
    <dgm:cxn modelId="{4C42C39C-AE4F-46F5-923C-3DC04EE65FA6}" type="presParOf" srcId="{00210D93-F79A-4373-BC7A-5A1057441F9A}" destId="{2A852381-A853-479E-878E-10A4E16182B3}" srcOrd="7" destOrd="0" presId="urn:microsoft.com/office/officeart/2005/8/layout/chevron2"/>
    <dgm:cxn modelId="{79335AD5-5B0E-43D3-BA68-DED8D9FBF252}" type="presParOf" srcId="{00210D93-F79A-4373-BC7A-5A1057441F9A}" destId="{7FB94467-44A7-4166-88A3-96A3203012F7}" srcOrd="8" destOrd="0" presId="urn:microsoft.com/office/officeart/2005/8/layout/chevron2"/>
    <dgm:cxn modelId="{978CD650-DA97-422A-AE16-04B2E5CF0A38}" type="presParOf" srcId="{7FB94467-44A7-4166-88A3-96A3203012F7}" destId="{E8431D42-4D1B-45C1-8E3D-F5B20E6CEEF1}" srcOrd="0" destOrd="0" presId="urn:microsoft.com/office/officeart/2005/8/layout/chevron2"/>
    <dgm:cxn modelId="{F9531279-6368-4A87-B268-3D73FED17B9F}" type="presParOf" srcId="{7FB94467-44A7-4166-88A3-96A3203012F7}" destId="{7D8BC950-0C53-4EF7-BF6A-2057D9BAE763}"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a:solidFill>
          <a:schemeClr val="accent2"/>
        </a:solidFill>
      </dgm:spPr>
      <dgm:t>
        <a:bodyPr/>
        <a:lstStyle/>
        <a:p>
          <a:r>
            <a:rPr lang="en-US" sz="1600" b="1" u="none" dirty="0" smtClean="0">
              <a:effectLst>
                <a:outerShdw blurRad="38100" dist="38100" dir="2700000" algn="tl">
                  <a:srgbClr val="000000">
                    <a:alpha val="43137"/>
                  </a:srgbClr>
                </a:outerShdw>
              </a:effectLst>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dgm:t>
        <a:bodyPr/>
        <a:lstStyle/>
        <a:p>
          <a:r>
            <a:rPr lang="en-US" sz="1600" dirty="0" smtClean="0">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D1D42EAD-8CF5-412E-9D9E-0673AE2F043D}" type="presOf" srcId="{C3064192-1F51-4B61-BE1D-41850F27601B}" destId="{5348B4E3-DCB3-4ECE-9413-E86133897229}" srcOrd="0" destOrd="0" presId="urn:microsoft.com/office/officeart/2005/8/layout/chevron1"/>
    <dgm:cxn modelId="{D10EB6CC-E515-40E5-A29E-00781ABCF86D}" srcId="{40A01A08-D026-482D-A46F-BB0140D962C8}" destId="{C3064192-1F51-4B61-BE1D-41850F27601B}" srcOrd="1" destOrd="0" parTransId="{C48C6372-EA99-4458-A602-9A51403F95B7}" sibTransId="{2F0FF46E-214B-4CEB-BE00-714AA410AF04}"/>
    <dgm:cxn modelId="{AC0EEF69-7A0D-478C-A4E5-F64BC293586E}" srcId="{40A01A08-D026-482D-A46F-BB0140D962C8}" destId="{82960BD1-5F50-4249-BCDB-E7F0E8BE251B}" srcOrd="0" destOrd="0" parTransId="{ADDD0AB7-83BF-450C-8999-81EB60F4F14D}" sibTransId="{7822666E-A4A3-4FED-B0FC-D4E4315F4861}"/>
    <dgm:cxn modelId="{468BB076-FF67-4C71-A065-6DD68AE9B195}" type="presOf" srcId="{7084FFAB-846D-40EF-8ED1-F8C35EFA443F}" destId="{1F53B7B5-53F5-4518-B578-C6035D66BB00}"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09C8FFF1-9508-4880-8596-B486CB9A41CE}" srcId="{40A01A08-D026-482D-A46F-BB0140D962C8}" destId="{7084FFAB-846D-40EF-8ED1-F8C35EFA443F}" srcOrd="5" destOrd="0" parTransId="{DA755C2E-A64C-435B-AE86-81DD659C0079}" sibTransId="{AEE721BB-0248-4262-87BA-5407C526B6CE}"/>
    <dgm:cxn modelId="{9359F5D6-4C0F-42D0-A81D-4F9B6CA2DA25}" type="presOf" srcId="{82960BD1-5F50-4249-BCDB-E7F0E8BE251B}" destId="{0FC2371B-8F53-4502-A18D-4BFF1F394E6B}" srcOrd="0" destOrd="0" presId="urn:microsoft.com/office/officeart/2005/8/layout/chevron1"/>
    <dgm:cxn modelId="{CA6C9807-7027-4B0C-B567-73A43C9C4EF9}" type="presOf" srcId="{40A01A08-D026-482D-A46F-BB0140D962C8}" destId="{ECF9AF0D-2962-4757-9958-2F5EE295A5D0}" srcOrd="0" destOrd="0" presId="urn:microsoft.com/office/officeart/2005/8/layout/chevron1"/>
    <dgm:cxn modelId="{2B72F05B-1FC9-45FA-9EA9-F11A4239EFA8}" type="presOf" srcId="{B8533575-0C6F-4794-A7E3-74653E134679}" destId="{47B1BCCF-20FA-4A40-80CD-170C9D7EE2AC}" srcOrd="0" destOrd="0" presId="urn:microsoft.com/office/officeart/2005/8/layout/chevron1"/>
    <dgm:cxn modelId="{31646BE1-BF41-4CC0-9A81-211467C9E9C8}" type="presOf" srcId="{1E88963E-D8DE-4FC5-96F1-0AA2D1B77E74}" destId="{D21971C2-50EE-4E1D-A3B5-64CEC4AE3908}" srcOrd="0" destOrd="0" presId="urn:microsoft.com/office/officeart/2005/8/layout/chevron1"/>
    <dgm:cxn modelId="{D594CA0C-E8E5-4A74-B809-7BD44732BE2C}" type="presOf" srcId="{B1533210-0AD2-4606-93D8-FFC6B93BB36A}" destId="{16110557-1F73-4AB7-90E9-3A398ED30111}"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EC1B7ED1-E383-43FC-B118-4DD67ADC0442}" srcId="{40A01A08-D026-482D-A46F-BB0140D962C8}" destId="{1E88963E-D8DE-4FC5-96F1-0AA2D1B77E74}" srcOrd="4" destOrd="0" parTransId="{23CDA60A-9185-4C7B-B849-9DCC9EFFFCB0}" sibTransId="{0A2D09C8-D692-41C9-8CB2-CC9A07F24E13}"/>
    <dgm:cxn modelId="{9486F38C-867B-4194-A98C-539FE869FB8E}" type="presParOf" srcId="{ECF9AF0D-2962-4757-9958-2F5EE295A5D0}" destId="{0FC2371B-8F53-4502-A18D-4BFF1F394E6B}" srcOrd="0" destOrd="0" presId="urn:microsoft.com/office/officeart/2005/8/layout/chevron1"/>
    <dgm:cxn modelId="{445DF2DD-6F75-4AC9-9B36-4B74326B2D9E}" type="presParOf" srcId="{ECF9AF0D-2962-4757-9958-2F5EE295A5D0}" destId="{E35A3E1E-8FF5-40FA-8849-0FB9B32AE3BA}" srcOrd="1" destOrd="0" presId="urn:microsoft.com/office/officeart/2005/8/layout/chevron1"/>
    <dgm:cxn modelId="{59B3F0EE-573D-4A1B-B136-1DA6AC8FC49A}" type="presParOf" srcId="{ECF9AF0D-2962-4757-9958-2F5EE295A5D0}" destId="{5348B4E3-DCB3-4ECE-9413-E86133897229}" srcOrd="2" destOrd="0" presId="urn:microsoft.com/office/officeart/2005/8/layout/chevron1"/>
    <dgm:cxn modelId="{BE08683D-45AD-4B6D-B0C1-8D06D23FCD93}" type="presParOf" srcId="{ECF9AF0D-2962-4757-9958-2F5EE295A5D0}" destId="{2F2772C8-1A6F-4D06-BFB9-8E51F6900D9A}" srcOrd="3" destOrd="0" presId="urn:microsoft.com/office/officeart/2005/8/layout/chevron1"/>
    <dgm:cxn modelId="{C60BAC14-4F16-4FB5-9DE4-000A2163B83A}" type="presParOf" srcId="{ECF9AF0D-2962-4757-9958-2F5EE295A5D0}" destId="{47B1BCCF-20FA-4A40-80CD-170C9D7EE2AC}" srcOrd="4" destOrd="0" presId="urn:microsoft.com/office/officeart/2005/8/layout/chevron1"/>
    <dgm:cxn modelId="{E5076CD8-3805-4AA3-8A18-21E80CE0EDC1}" type="presParOf" srcId="{ECF9AF0D-2962-4757-9958-2F5EE295A5D0}" destId="{4A5DCE69-FA35-4BC4-9B11-8C9037C331AE}" srcOrd="5" destOrd="0" presId="urn:microsoft.com/office/officeart/2005/8/layout/chevron1"/>
    <dgm:cxn modelId="{3D6219D3-3B7A-417B-8D0F-E53572810096}" type="presParOf" srcId="{ECF9AF0D-2962-4757-9958-2F5EE295A5D0}" destId="{16110557-1F73-4AB7-90E9-3A398ED30111}" srcOrd="6" destOrd="0" presId="urn:microsoft.com/office/officeart/2005/8/layout/chevron1"/>
    <dgm:cxn modelId="{9E59B9A0-CF3D-40FA-BD7A-58C6BC2EF51F}" type="presParOf" srcId="{ECF9AF0D-2962-4757-9958-2F5EE295A5D0}" destId="{73C8DF33-4B50-40F9-B25F-7BA226B44AEC}" srcOrd="7" destOrd="0" presId="urn:microsoft.com/office/officeart/2005/8/layout/chevron1"/>
    <dgm:cxn modelId="{988B5F28-6356-4F46-97D8-8276B85B9C99}" type="presParOf" srcId="{ECF9AF0D-2962-4757-9958-2F5EE295A5D0}" destId="{D21971C2-50EE-4E1D-A3B5-64CEC4AE3908}" srcOrd="8" destOrd="0" presId="urn:microsoft.com/office/officeart/2005/8/layout/chevron1"/>
    <dgm:cxn modelId="{F46536A5-9FB6-4354-8C3B-D00CC1025A5F}" type="presParOf" srcId="{ECF9AF0D-2962-4757-9958-2F5EE295A5D0}" destId="{05ABE5DE-12E0-48DF-9D88-EB56CBF0419E}" srcOrd="9" destOrd="0" presId="urn:microsoft.com/office/officeart/2005/8/layout/chevron1"/>
    <dgm:cxn modelId="{34A5B9FD-7B2D-416B-847D-698ACBD9FB4E}"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a:solidFill>
          <a:schemeClr val="accent2"/>
        </a:solidFill>
      </dgm:spPr>
      <dgm:t>
        <a:bodyPr/>
        <a:lstStyle/>
        <a:p>
          <a:r>
            <a:rPr lang="en-US" sz="1600" b="1" u="none" dirty="0" smtClean="0">
              <a:effectLst>
                <a:outerShdw blurRad="38100" dist="38100" dir="2700000" algn="tl">
                  <a:srgbClr val="000000">
                    <a:alpha val="43137"/>
                  </a:srgbClr>
                </a:outerShdw>
              </a:effectLst>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dgm:t>
        <a:bodyPr/>
        <a:lstStyle/>
        <a:p>
          <a:r>
            <a:rPr lang="en-US" sz="1600" dirty="0" smtClean="0">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AC0EEF69-7A0D-478C-A4E5-F64BC293586E}" srcId="{40A01A08-D026-482D-A46F-BB0140D962C8}" destId="{82960BD1-5F50-4249-BCDB-E7F0E8BE251B}" srcOrd="0" destOrd="0" parTransId="{ADDD0AB7-83BF-450C-8999-81EB60F4F14D}" sibTransId="{7822666E-A4A3-4FED-B0FC-D4E4315F4861}"/>
    <dgm:cxn modelId="{EC1B7ED1-E383-43FC-B118-4DD67ADC0442}" srcId="{40A01A08-D026-482D-A46F-BB0140D962C8}" destId="{1E88963E-D8DE-4FC5-96F1-0AA2D1B77E74}" srcOrd="4" destOrd="0" parTransId="{23CDA60A-9185-4C7B-B849-9DCC9EFFFCB0}" sibTransId="{0A2D09C8-D692-41C9-8CB2-CC9A07F24E13}"/>
    <dgm:cxn modelId="{6CE8C31E-75AC-4C18-9EA3-3DC3D6A7569B}" srcId="{40A01A08-D026-482D-A46F-BB0140D962C8}" destId="{B8533575-0C6F-4794-A7E3-74653E134679}" srcOrd="2" destOrd="0" parTransId="{C668D28D-0409-468B-ADA9-4D9698F93ACE}" sibTransId="{11CD8B0B-D395-46F0-A0F7-55FC1915001B}"/>
    <dgm:cxn modelId="{F20124A5-38A7-4A99-8FCE-000793847F0F}" type="presOf" srcId="{82960BD1-5F50-4249-BCDB-E7F0E8BE251B}" destId="{0FC2371B-8F53-4502-A18D-4BFF1F394E6B}" srcOrd="0" destOrd="0" presId="urn:microsoft.com/office/officeart/2005/8/layout/chevron1"/>
    <dgm:cxn modelId="{4455A442-2DCC-4D69-B261-A7F787DC89D8}" type="presOf" srcId="{B1533210-0AD2-4606-93D8-FFC6B93BB36A}" destId="{16110557-1F73-4AB7-90E9-3A398ED30111}" srcOrd="0" destOrd="0" presId="urn:microsoft.com/office/officeart/2005/8/layout/chevron1"/>
    <dgm:cxn modelId="{D10EB6CC-E515-40E5-A29E-00781ABCF86D}" srcId="{40A01A08-D026-482D-A46F-BB0140D962C8}" destId="{C3064192-1F51-4B61-BE1D-41850F27601B}" srcOrd="1" destOrd="0" parTransId="{C48C6372-EA99-4458-A602-9A51403F95B7}" sibTransId="{2F0FF46E-214B-4CEB-BE00-714AA410AF04}"/>
    <dgm:cxn modelId="{0792B95D-7A67-4953-9F86-A4BE423DEC23}" type="presOf" srcId="{C3064192-1F51-4B61-BE1D-41850F27601B}" destId="{5348B4E3-DCB3-4ECE-9413-E86133897229}" srcOrd="0" destOrd="0" presId="urn:microsoft.com/office/officeart/2005/8/layout/chevron1"/>
    <dgm:cxn modelId="{9EC37C52-2A3E-4491-BE87-6686EC9026F8}" type="presOf" srcId="{B8533575-0C6F-4794-A7E3-74653E134679}" destId="{47B1BCCF-20FA-4A40-80CD-170C9D7EE2AC}" srcOrd="0" destOrd="0" presId="urn:microsoft.com/office/officeart/2005/8/layout/chevron1"/>
    <dgm:cxn modelId="{09C8FFF1-9508-4880-8596-B486CB9A41CE}" srcId="{40A01A08-D026-482D-A46F-BB0140D962C8}" destId="{7084FFAB-846D-40EF-8ED1-F8C35EFA443F}" srcOrd="5" destOrd="0" parTransId="{DA755C2E-A64C-435B-AE86-81DD659C0079}" sibTransId="{AEE721BB-0248-4262-87BA-5407C526B6CE}"/>
    <dgm:cxn modelId="{C65642EB-125E-425D-A658-3E45B50A0224}" type="presOf" srcId="{7084FFAB-846D-40EF-8ED1-F8C35EFA443F}" destId="{1F53B7B5-53F5-4518-B578-C6035D66BB00}"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49B9B6BA-185F-4964-A7C3-CCC686BD9492}" type="presOf" srcId="{1E88963E-D8DE-4FC5-96F1-0AA2D1B77E74}" destId="{D21971C2-50EE-4E1D-A3B5-64CEC4AE3908}" srcOrd="0" destOrd="0" presId="urn:microsoft.com/office/officeart/2005/8/layout/chevron1"/>
    <dgm:cxn modelId="{5D7C5E16-CB71-4A1A-B4D4-84BDDC2E33B2}" type="presOf" srcId="{40A01A08-D026-482D-A46F-BB0140D962C8}" destId="{ECF9AF0D-2962-4757-9958-2F5EE295A5D0}" srcOrd="0" destOrd="0" presId="urn:microsoft.com/office/officeart/2005/8/layout/chevron1"/>
    <dgm:cxn modelId="{C5B8C684-8C11-4CF4-B062-D7DFDB698E1D}" type="presParOf" srcId="{ECF9AF0D-2962-4757-9958-2F5EE295A5D0}" destId="{0FC2371B-8F53-4502-A18D-4BFF1F394E6B}" srcOrd="0" destOrd="0" presId="urn:microsoft.com/office/officeart/2005/8/layout/chevron1"/>
    <dgm:cxn modelId="{6AA3C62D-A47A-4130-9CF6-A55C3A8F941B}" type="presParOf" srcId="{ECF9AF0D-2962-4757-9958-2F5EE295A5D0}" destId="{E35A3E1E-8FF5-40FA-8849-0FB9B32AE3BA}" srcOrd="1" destOrd="0" presId="urn:microsoft.com/office/officeart/2005/8/layout/chevron1"/>
    <dgm:cxn modelId="{1B0925DE-EF94-409F-B4B0-03FC2268F3D3}" type="presParOf" srcId="{ECF9AF0D-2962-4757-9958-2F5EE295A5D0}" destId="{5348B4E3-DCB3-4ECE-9413-E86133897229}" srcOrd="2" destOrd="0" presId="urn:microsoft.com/office/officeart/2005/8/layout/chevron1"/>
    <dgm:cxn modelId="{68219330-14A5-4DDD-BEB3-39EEFD4F6D5F}" type="presParOf" srcId="{ECF9AF0D-2962-4757-9958-2F5EE295A5D0}" destId="{2F2772C8-1A6F-4D06-BFB9-8E51F6900D9A}" srcOrd="3" destOrd="0" presId="urn:microsoft.com/office/officeart/2005/8/layout/chevron1"/>
    <dgm:cxn modelId="{19B39C30-6B30-49BD-AA9C-01BAE5DC237C}" type="presParOf" srcId="{ECF9AF0D-2962-4757-9958-2F5EE295A5D0}" destId="{47B1BCCF-20FA-4A40-80CD-170C9D7EE2AC}" srcOrd="4" destOrd="0" presId="urn:microsoft.com/office/officeart/2005/8/layout/chevron1"/>
    <dgm:cxn modelId="{D57B5B6D-9E0F-4596-A866-98E798FFA319}" type="presParOf" srcId="{ECF9AF0D-2962-4757-9958-2F5EE295A5D0}" destId="{4A5DCE69-FA35-4BC4-9B11-8C9037C331AE}" srcOrd="5" destOrd="0" presId="urn:microsoft.com/office/officeart/2005/8/layout/chevron1"/>
    <dgm:cxn modelId="{447604B1-1E49-4A43-9C5F-51CAC3C4E95C}" type="presParOf" srcId="{ECF9AF0D-2962-4757-9958-2F5EE295A5D0}" destId="{16110557-1F73-4AB7-90E9-3A398ED30111}" srcOrd="6" destOrd="0" presId="urn:microsoft.com/office/officeart/2005/8/layout/chevron1"/>
    <dgm:cxn modelId="{E708DE48-25EB-4E00-9B54-27081B7A737B}" type="presParOf" srcId="{ECF9AF0D-2962-4757-9958-2F5EE295A5D0}" destId="{73C8DF33-4B50-40F9-B25F-7BA226B44AEC}" srcOrd="7" destOrd="0" presId="urn:microsoft.com/office/officeart/2005/8/layout/chevron1"/>
    <dgm:cxn modelId="{7F5EBBAE-0A8A-4D90-9286-69E1F1DB0FD5}" type="presParOf" srcId="{ECF9AF0D-2962-4757-9958-2F5EE295A5D0}" destId="{D21971C2-50EE-4E1D-A3B5-64CEC4AE3908}" srcOrd="8" destOrd="0" presId="urn:microsoft.com/office/officeart/2005/8/layout/chevron1"/>
    <dgm:cxn modelId="{5FD4359F-7C2F-44CC-8859-AD45AB13A494}" type="presParOf" srcId="{ECF9AF0D-2962-4757-9958-2F5EE295A5D0}" destId="{05ABE5DE-12E0-48DF-9D88-EB56CBF0419E}" srcOrd="9" destOrd="0" presId="urn:microsoft.com/office/officeart/2005/8/layout/chevron1"/>
    <dgm:cxn modelId="{D948E4D5-BA14-4A2D-AF48-1106576DAB2A}"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dgm:t>
        <a:bodyPr/>
        <a:lstStyle/>
        <a:p>
          <a:r>
            <a:rPr lang="en-US" sz="1600" dirty="0" smtClean="0">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48140">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CDEAB5A5-1305-46D2-95A8-B41C3B628AF1}" type="presOf" srcId="{B8533575-0C6F-4794-A7E3-74653E134679}" destId="{47B1BCCF-20FA-4A40-80CD-170C9D7EE2AC}" srcOrd="0" destOrd="0" presId="urn:microsoft.com/office/officeart/2005/8/layout/chevron1"/>
    <dgm:cxn modelId="{AC0EEF69-7A0D-478C-A4E5-F64BC293586E}" srcId="{40A01A08-D026-482D-A46F-BB0140D962C8}" destId="{82960BD1-5F50-4249-BCDB-E7F0E8BE251B}" srcOrd="0" destOrd="0" parTransId="{ADDD0AB7-83BF-450C-8999-81EB60F4F14D}" sibTransId="{7822666E-A4A3-4FED-B0FC-D4E4315F4861}"/>
    <dgm:cxn modelId="{888D6DFF-1E26-4288-8472-7D09560CA1C5}" type="presOf" srcId="{7084FFAB-846D-40EF-8ED1-F8C35EFA443F}" destId="{1F53B7B5-53F5-4518-B578-C6035D66BB00}" srcOrd="0" destOrd="0" presId="urn:microsoft.com/office/officeart/2005/8/layout/chevron1"/>
    <dgm:cxn modelId="{EC1B7ED1-E383-43FC-B118-4DD67ADC0442}" srcId="{40A01A08-D026-482D-A46F-BB0140D962C8}" destId="{1E88963E-D8DE-4FC5-96F1-0AA2D1B77E74}" srcOrd="4" destOrd="0" parTransId="{23CDA60A-9185-4C7B-B849-9DCC9EFFFCB0}" sibTransId="{0A2D09C8-D692-41C9-8CB2-CC9A07F24E13}"/>
    <dgm:cxn modelId="{0BFDAF7F-68B8-404B-A478-B47A1DF9281B}" type="presOf" srcId="{40A01A08-D026-482D-A46F-BB0140D962C8}" destId="{ECF9AF0D-2962-4757-9958-2F5EE295A5D0}"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8E32AAB7-481F-4B74-AFDB-C5D14AFE04EA}" type="presOf" srcId="{1E88963E-D8DE-4FC5-96F1-0AA2D1B77E74}" destId="{D21971C2-50EE-4E1D-A3B5-64CEC4AE3908}" srcOrd="0" destOrd="0" presId="urn:microsoft.com/office/officeart/2005/8/layout/chevron1"/>
    <dgm:cxn modelId="{D10EB6CC-E515-40E5-A29E-00781ABCF86D}" srcId="{40A01A08-D026-482D-A46F-BB0140D962C8}" destId="{C3064192-1F51-4B61-BE1D-41850F27601B}" srcOrd="1" destOrd="0" parTransId="{C48C6372-EA99-4458-A602-9A51403F95B7}" sibTransId="{2F0FF46E-214B-4CEB-BE00-714AA410AF04}"/>
    <dgm:cxn modelId="{CE075F0C-8ED0-4974-8E78-4F88B3FC67DF}" type="presOf" srcId="{B1533210-0AD2-4606-93D8-FFC6B93BB36A}" destId="{16110557-1F73-4AB7-90E9-3A398ED30111}" srcOrd="0" destOrd="0" presId="urn:microsoft.com/office/officeart/2005/8/layout/chevron1"/>
    <dgm:cxn modelId="{09C8FFF1-9508-4880-8596-B486CB9A41CE}" srcId="{40A01A08-D026-482D-A46F-BB0140D962C8}" destId="{7084FFAB-846D-40EF-8ED1-F8C35EFA443F}" srcOrd="5" destOrd="0" parTransId="{DA755C2E-A64C-435B-AE86-81DD659C0079}" sibTransId="{AEE721BB-0248-4262-87BA-5407C526B6CE}"/>
    <dgm:cxn modelId="{1C610AAC-C073-4623-B26A-71BC114AAEC9}" type="presOf" srcId="{82960BD1-5F50-4249-BCDB-E7F0E8BE251B}" destId="{0FC2371B-8F53-4502-A18D-4BFF1F394E6B}" srcOrd="0" destOrd="0" presId="urn:microsoft.com/office/officeart/2005/8/layout/chevron1"/>
    <dgm:cxn modelId="{334F3926-3C09-4C89-BFA5-177AEE4F6C89}" type="presOf" srcId="{C3064192-1F51-4B61-BE1D-41850F27601B}" destId="{5348B4E3-DCB3-4ECE-9413-E86133897229}"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EF403BF0-E540-49DF-A03F-DC416D5406DE}" type="presParOf" srcId="{ECF9AF0D-2962-4757-9958-2F5EE295A5D0}" destId="{0FC2371B-8F53-4502-A18D-4BFF1F394E6B}" srcOrd="0" destOrd="0" presId="urn:microsoft.com/office/officeart/2005/8/layout/chevron1"/>
    <dgm:cxn modelId="{EA857C14-13A0-450D-BA0B-5141D620DA40}" type="presParOf" srcId="{ECF9AF0D-2962-4757-9958-2F5EE295A5D0}" destId="{E35A3E1E-8FF5-40FA-8849-0FB9B32AE3BA}" srcOrd="1" destOrd="0" presId="urn:microsoft.com/office/officeart/2005/8/layout/chevron1"/>
    <dgm:cxn modelId="{64206638-C1CA-46D0-BC5B-4DD02F0555A4}" type="presParOf" srcId="{ECF9AF0D-2962-4757-9958-2F5EE295A5D0}" destId="{5348B4E3-DCB3-4ECE-9413-E86133897229}" srcOrd="2" destOrd="0" presId="urn:microsoft.com/office/officeart/2005/8/layout/chevron1"/>
    <dgm:cxn modelId="{92203E9B-E4EE-415D-B690-6E693BA82114}" type="presParOf" srcId="{ECF9AF0D-2962-4757-9958-2F5EE295A5D0}" destId="{2F2772C8-1A6F-4D06-BFB9-8E51F6900D9A}" srcOrd="3" destOrd="0" presId="urn:microsoft.com/office/officeart/2005/8/layout/chevron1"/>
    <dgm:cxn modelId="{7022CFF1-FD93-439E-9FC1-32C3819477C2}" type="presParOf" srcId="{ECF9AF0D-2962-4757-9958-2F5EE295A5D0}" destId="{47B1BCCF-20FA-4A40-80CD-170C9D7EE2AC}" srcOrd="4" destOrd="0" presId="urn:microsoft.com/office/officeart/2005/8/layout/chevron1"/>
    <dgm:cxn modelId="{8D817629-E4A5-4573-A6F7-489E00388273}" type="presParOf" srcId="{ECF9AF0D-2962-4757-9958-2F5EE295A5D0}" destId="{4A5DCE69-FA35-4BC4-9B11-8C9037C331AE}" srcOrd="5" destOrd="0" presId="urn:microsoft.com/office/officeart/2005/8/layout/chevron1"/>
    <dgm:cxn modelId="{02ECEC26-3E8C-404C-AFDA-F7D9D93916F7}" type="presParOf" srcId="{ECF9AF0D-2962-4757-9958-2F5EE295A5D0}" destId="{16110557-1F73-4AB7-90E9-3A398ED30111}" srcOrd="6" destOrd="0" presId="urn:microsoft.com/office/officeart/2005/8/layout/chevron1"/>
    <dgm:cxn modelId="{612D879D-4A28-485C-9B2B-F00DE37BBA8A}" type="presParOf" srcId="{ECF9AF0D-2962-4757-9958-2F5EE295A5D0}" destId="{73C8DF33-4B50-40F9-B25F-7BA226B44AEC}" srcOrd="7" destOrd="0" presId="urn:microsoft.com/office/officeart/2005/8/layout/chevron1"/>
    <dgm:cxn modelId="{9634B983-DA23-4548-A152-8F582A9BB48A}" type="presParOf" srcId="{ECF9AF0D-2962-4757-9958-2F5EE295A5D0}" destId="{D21971C2-50EE-4E1D-A3B5-64CEC4AE3908}" srcOrd="8" destOrd="0" presId="urn:microsoft.com/office/officeart/2005/8/layout/chevron1"/>
    <dgm:cxn modelId="{4ADCD654-A54C-4C74-B859-AD3999427CA9}" type="presParOf" srcId="{ECF9AF0D-2962-4757-9958-2F5EE295A5D0}" destId="{05ABE5DE-12E0-48DF-9D88-EB56CBF0419E}" srcOrd="9" destOrd="0" presId="urn:microsoft.com/office/officeart/2005/8/layout/chevron1"/>
    <dgm:cxn modelId="{048A1FB4-FD62-46D0-B94E-69CE8C7C5800}"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dgm:t>
        <a:bodyPr/>
        <a:lstStyle/>
        <a:p>
          <a:r>
            <a:rPr lang="en-US" sz="1600" dirty="0" smtClean="0">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48140">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AC0EEF69-7A0D-478C-A4E5-F64BC293586E}" srcId="{40A01A08-D026-482D-A46F-BB0140D962C8}" destId="{82960BD1-5F50-4249-BCDB-E7F0E8BE251B}" srcOrd="0" destOrd="0" parTransId="{ADDD0AB7-83BF-450C-8999-81EB60F4F14D}" sibTransId="{7822666E-A4A3-4FED-B0FC-D4E4315F4861}"/>
    <dgm:cxn modelId="{EC1B7ED1-E383-43FC-B118-4DD67ADC0442}" srcId="{40A01A08-D026-482D-A46F-BB0140D962C8}" destId="{1E88963E-D8DE-4FC5-96F1-0AA2D1B77E74}" srcOrd="4" destOrd="0" parTransId="{23CDA60A-9185-4C7B-B849-9DCC9EFFFCB0}" sibTransId="{0A2D09C8-D692-41C9-8CB2-CC9A07F24E13}"/>
    <dgm:cxn modelId="{18A71937-796D-42B0-AA74-13DC482BA83F}" type="presOf" srcId="{B1533210-0AD2-4606-93D8-FFC6B93BB36A}" destId="{16110557-1F73-4AB7-90E9-3A398ED30111}"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F5A3BC7C-54DA-4351-99A7-88D96D70A84D}" type="presOf" srcId="{C3064192-1F51-4B61-BE1D-41850F27601B}" destId="{5348B4E3-DCB3-4ECE-9413-E86133897229}" srcOrd="0" destOrd="0" presId="urn:microsoft.com/office/officeart/2005/8/layout/chevron1"/>
    <dgm:cxn modelId="{D10EB6CC-E515-40E5-A29E-00781ABCF86D}" srcId="{40A01A08-D026-482D-A46F-BB0140D962C8}" destId="{C3064192-1F51-4B61-BE1D-41850F27601B}" srcOrd="1" destOrd="0" parTransId="{C48C6372-EA99-4458-A602-9A51403F95B7}" sibTransId="{2F0FF46E-214B-4CEB-BE00-714AA410AF04}"/>
    <dgm:cxn modelId="{58DE4C08-B509-476B-9B47-656F2F36A54E}" type="presOf" srcId="{7084FFAB-846D-40EF-8ED1-F8C35EFA443F}" destId="{1F53B7B5-53F5-4518-B578-C6035D66BB00}" srcOrd="0" destOrd="0" presId="urn:microsoft.com/office/officeart/2005/8/layout/chevron1"/>
    <dgm:cxn modelId="{ED42952E-B14D-4BF5-9DD0-44122A9070E6}" type="presOf" srcId="{40A01A08-D026-482D-A46F-BB0140D962C8}" destId="{ECF9AF0D-2962-4757-9958-2F5EE295A5D0}" srcOrd="0" destOrd="0" presId="urn:microsoft.com/office/officeart/2005/8/layout/chevron1"/>
    <dgm:cxn modelId="{4B8BA410-21E3-44A3-A1CD-C500F8FFCA13}" type="presOf" srcId="{B8533575-0C6F-4794-A7E3-74653E134679}" destId="{47B1BCCF-20FA-4A40-80CD-170C9D7EE2AC}" srcOrd="0" destOrd="0" presId="urn:microsoft.com/office/officeart/2005/8/layout/chevron1"/>
    <dgm:cxn modelId="{09C8FFF1-9508-4880-8596-B486CB9A41CE}" srcId="{40A01A08-D026-482D-A46F-BB0140D962C8}" destId="{7084FFAB-846D-40EF-8ED1-F8C35EFA443F}" srcOrd="5" destOrd="0" parTransId="{DA755C2E-A64C-435B-AE86-81DD659C0079}" sibTransId="{AEE721BB-0248-4262-87BA-5407C526B6CE}"/>
    <dgm:cxn modelId="{3614FC85-4FCA-4FA2-BDCD-5D9B7D444560}" type="presOf" srcId="{82960BD1-5F50-4249-BCDB-E7F0E8BE251B}" destId="{0FC2371B-8F53-4502-A18D-4BFF1F394E6B}"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B41C4F20-538F-4C3F-9E45-1081F3D8C395}" type="presOf" srcId="{1E88963E-D8DE-4FC5-96F1-0AA2D1B77E74}" destId="{D21971C2-50EE-4E1D-A3B5-64CEC4AE3908}" srcOrd="0" destOrd="0" presId="urn:microsoft.com/office/officeart/2005/8/layout/chevron1"/>
    <dgm:cxn modelId="{AAA14825-3B13-4BF2-ACE7-20CE398B67B6}" type="presParOf" srcId="{ECF9AF0D-2962-4757-9958-2F5EE295A5D0}" destId="{0FC2371B-8F53-4502-A18D-4BFF1F394E6B}" srcOrd="0" destOrd="0" presId="urn:microsoft.com/office/officeart/2005/8/layout/chevron1"/>
    <dgm:cxn modelId="{5DB1E1FE-D738-4B28-8771-9C0815235FFF}" type="presParOf" srcId="{ECF9AF0D-2962-4757-9958-2F5EE295A5D0}" destId="{E35A3E1E-8FF5-40FA-8849-0FB9B32AE3BA}" srcOrd="1" destOrd="0" presId="urn:microsoft.com/office/officeart/2005/8/layout/chevron1"/>
    <dgm:cxn modelId="{50B40EDA-34A5-474D-B067-09CF66247D7E}" type="presParOf" srcId="{ECF9AF0D-2962-4757-9958-2F5EE295A5D0}" destId="{5348B4E3-DCB3-4ECE-9413-E86133897229}" srcOrd="2" destOrd="0" presId="urn:microsoft.com/office/officeart/2005/8/layout/chevron1"/>
    <dgm:cxn modelId="{72C78421-CD30-49DD-A103-98319ADC7737}" type="presParOf" srcId="{ECF9AF0D-2962-4757-9958-2F5EE295A5D0}" destId="{2F2772C8-1A6F-4D06-BFB9-8E51F6900D9A}" srcOrd="3" destOrd="0" presId="urn:microsoft.com/office/officeart/2005/8/layout/chevron1"/>
    <dgm:cxn modelId="{7A356B95-CEE5-4292-930C-AB42DE2E81EF}" type="presParOf" srcId="{ECF9AF0D-2962-4757-9958-2F5EE295A5D0}" destId="{47B1BCCF-20FA-4A40-80CD-170C9D7EE2AC}" srcOrd="4" destOrd="0" presId="urn:microsoft.com/office/officeart/2005/8/layout/chevron1"/>
    <dgm:cxn modelId="{B19CED0B-087A-4FA2-9619-FEFD2FA31F8A}" type="presParOf" srcId="{ECF9AF0D-2962-4757-9958-2F5EE295A5D0}" destId="{4A5DCE69-FA35-4BC4-9B11-8C9037C331AE}" srcOrd="5" destOrd="0" presId="urn:microsoft.com/office/officeart/2005/8/layout/chevron1"/>
    <dgm:cxn modelId="{7996BF64-B6C0-4410-BA1F-2A520794BA60}" type="presParOf" srcId="{ECF9AF0D-2962-4757-9958-2F5EE295A5D0}" destId="{16110557-1F73-4AB7-90E9-3A398ED30111}" srcOrd="6" destOrd="0" presId="urn:microsoft.com/office/officeart/2005/8/layout/chevron1"/>
    <dgm:cxn modelId="{09D281AB-0E46-4F21-9DA6-6F3FC7980328}" type="presParOf" srcId="{ECF9AF0D-2962-4757-9958-2F5EE295A5D0}" destId="{73C8DF33-4B50-40F9-B25F-7BA226B44AEC}" srcOrd="7" destOrd="0" presId="urn:microsoft.com/office/officeart/2005/8/layout/chevron1"/>
    <dgm:cxn modelId="{43DD82F8-751B-47A6-9837-740B68B312BC}" type="presParOf" srcId="{ECF9AF0D-2962-4757-9958-2F5EE295A5D0}" destId="{D21971C2-50EE-4E1D-A3B5-64CEC4AE3908}" srcOrd="8" destOrd="0" presId="urn:microsoft.com/office/officeart/2005/8/layout/chevron1"/>
    <dgm:cxn modelId="{5661ABA1-883F-4071-966E-6AE1A487AC1D}" type="presParOf" srcId="{ECF9AF0D-2962-4757-9958-2F5EE295A5D0}" destId="{05ABE5DE-12E0-48DF-9D88-EB56CBF0419E}" srcOrd="9" destOrd="0" presId="urn:microsoft.com/office/officeart/2005/8/layout/chevron1"/>
    <dgm:cxn modelId="{9C7ED1AF-7FEC-4DA4-A502-84B6A8E25644}"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dgm:t>
        <a:bodyPr/>
        <a:lstStyle/>
        <a:p>
          <a:r>
            <a:rPr lang="en-US" sz="1600" dirty="0" smtClean="0">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48140">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AC0EEF69-7A0D-478C-A4E5-F64BC293586E}" srcId="{40A01A08-D026-482D-A46F-BB0140D962C8}" destId="{82960BD1-5F50-4249-BCDB-E7F0E8BE251B}" srcOrd="0" destOrd="0" parTransId="{ADDD0AB7-83BF-450C-8999-81EB60F4F14D}" sibTransId="{7822666E-A4A3-4FED-B0FC-D4E4315F4861}"/>
    <dgm:cxn modelId="{EC1B7ED1-E383-43FC-B118-4DD67ADC0442}" srcId="{40A01A08-D026-482D-A46F-BB0140D962C8}" destId="{1E88963E-D8DE-4FC5-96F1-0AA2D1B77E74}" srcOrd="4" destOrd="0" parTransId="{23CDA60A-9185-4C7B-B849-9DCC9EFFFCB0}" sibTransId="{0A2D09C8-D692-41C9-8CB2-CC9A07F24E13}"/>
    <dgm:cxn modelId="{5078800E-BDD8-4EA2-8221-5E47EF8630A7}" type="presOf" srcId="{B1533210-0AD2-4606-93D8-FFC6B93BB36A}" destId="{16110557-1F73-4AB7-90E9-3A398ED30111}" srcOrd="0" destOrd="0" presId="urn:microsoft.com/office/officeart/2005/8/layout/chevron1"/>
    <dgm:cxn modelId="{03555C20-F4D7-404D-A6C1-AEC963942CB8}" type="presOf" srcId="{1E88963E-D8DE-4FC5-96F1-0AA2D1B77E74}" destId="{D21971C2-50EE-4E1D-A3B5-64CEC4AE3908}"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6B2F0009-566B-44D1-BB22-4F420C37C757}" type="presOf" srcId="{82960BD1-5F50-4249-BCDB-E7F0E8BE251B}" destId="{0FC2371B-8F53-4502-A18D-4BFF1F394E6B}" srcOrd="0" destOrd="0" presId="urn:microsoft.com/office/officeart/2005/8/layout/chevron1"/>
    <dgm:cxn modelId="{D10EB6CC-E515-40E5-A29E-00781ABCF86D}" srcId="{40A01A08-D026-482D-A46F-BB0140D962C8}" destId="{C3064192-1F51-4B61-BE1D-41850F27601B}" srcOrd="1" destOrd="0" parTransId="{C48C6372-EA99-4458-A602-9A51403F95B7}" sibTransId="{2F0FF46E-214B-4CEB-BE00-714AA410AF04}"/>
    <dgm:cxn modelId="{743D2A00-F272-45B4-A1C6-5AB7474095FB}" type="presOf" srcId="{C3064192-1F51-4B61-BE1D-41850F27601B}" destId="{5348B4E3-DCB3-4ECE-9413-E86133897229}" srcOrd="0" destOrd="0" presId="urn:microsoft.com/office/officeart/2005/8/layout/chevron1"/>
    <dgm:cxn modelId="{8EF57AB9-674A-471D-A028-2A89B4C9A9E9}" type="presOf" srcId="{40A01A08-D026-482D-A46F-BB0140D962C8}" destId="{ECF9AF0D-2962-4757-9958-2F5EE295A5D0}" srcOrd="0" destOrd="0" presId="urn:microsoft.com/office/officeart/2005/8/layout/chevron1"/>
    <dgm:cxn modelId="{A8011041-BD16-4D24-8F7A-20C7D6C6BC80}" type="presOf" srcId="{7084FFAB-846D-40EF-8ED1-F8C35EFA443F}" destId="{1F53B7B5-53F5-4518-B578-C6035D66BB00}" srcOrd="0" destOrd="0" presId="urn:microsoft.com/office/officeart/2005/8/layout/chevron1"/>
    <dgm:cxn modelId="{C1120CEE-96DD-469F-AD0D-AB9C90750E38}" type="presOf" srcId="{B8533575-0C6F-4794-A7E3-74653E134679}" destId="{47B1BCCF-20FA-4A40-80CD-170C9D7EE2AC}" srcOrd="0" destOrd="0" presId="urn:microsoft.com/office/officeart/2005/8/layout/chevron1"/>
    <dgm:cxn modelId="{09C8FFF1-9508-4880-8596-B486CB9A41CE}" srcId="{40A01A08-D026-482D-A46F-BB0140D962C8}" destId="{7084FFAB-846D-40EF-8ED1-F8C35EFA443F}" srcOrd="5" destOrd="0" parTransId="{DA755C2E-A64C-435B-AE86-81DD659C0079}" sibTransId="{AEE721BB-0248-4262-87BA-5407C526B6CE}"/>
    <dgm:cxn modelId="{798A65B1-99D9-481F-A662-06999EA2DF50}" srcId="{40A01A08-D026-482D-A46F-BB0140D962C8}" destId="{B1533210-0AD2-4606-93D8-FFC6B93BB36A}" srcOrd="3" destOrd="0" parTransId="{658D111F-DC54-4DC6-909E-6CA88FF6F29B}" sibTransId="{87977C1A-C1A9-48E5-81DA-67E2D255CA84}"/>
    <dgm:cxn modelId="{E4D230BC-B682-4B90-AAE1-F91FB84C5838}" type="presParOf" srcId="{ECF9AF0D-2962-4757-9958-2F5EE295A5D0}" destId="{0FC2371B-8F53-4502-A18D-4BFF1F394E6B}" srcOrd="0" destOrd="0" presId="urn:microsoft.com/office/officeart/2005/8/layout/chevron1"/>
    <dgm:cxn modelId="{2CB9BA8E-DEC2-422C-B6EA-EE275E984D5D}" type="presParOf" srcId="{ECF9AF0D-2962-4757-9958-2F5EE295A5D0}" destId="{E35A3E1E-8FF5-40FA-8849-0FB9B32AE3BA}" srcOrd="1" destOrd="0" presId="urn:microsoft.com/office/officeart/2005/8/layout/chevron1"/>
    <dgm:cxn modelId="{9F50D722-EFFC-47AE-80A3-77F823A51B9C}" type="presParOf" srcId="{ECF9AF0D-2962-4757-9958-2F5EE295A5D0}" destId="{5348B4E3-DCB3-4ECE-9413-E86133897229}" srcOrd="2" destOrd="0" presId="urn:microsoft.com/office/officeart/2005/8/layout/chevron1"/>
    <dgm:cxn modelId="{05452AD3-1448-4D59-95BF-D10AE9A5C2CB}" type="presParOf" srcId="{ECF9AF0D-2962-4757-9958-2F5EE295A5D0}" destId="{2F2772C8-1A6F-4D06-BFB9-8E51F6900D9A}" srcOrd="3" destOrd="0" presId="urn:microsoft.com/office/officeart/2005/8/layout/chevron1"/>
    <dgm:cxn modelId="{F3E4AAD0-E70D-4329-81F4-08CA3652A942}" type="presParOf" srcId="{ECF9AF0D-2962-4757-9958-2F5EE295A5D0}" destId="{47B1BCCF-20FA-4A40-80CD-170C9D7EE2AC}" srcOrd="4" destOrd="0" presId="urn:microsoft.com/office/officeart/2005/8/layout/chevron1"/>
    <dgm:cxn modelId="{34A32F03-53D8-4B90-8AFA-A330196935F4}" type="presParOf" srcId="{ECF9AF0D-2962-4757-9958-2F5EE295A5D0}" destId="{4A5DCE69-FA35-4BC4-9B11-8C9037C331AE}" srcOrd="5" destOrd="0" presId="urn:microsoft.com/office/officeart/2005/8/layout/chevron1"/>
    <dgm:cxn modelId="{982850E0-9AB4-4057-87AF-53D0D2E5B5AA}" type="presParOf" srcId="{ECF9AF0D-2962-4757-9958-2F5EE295A5D0}" destId="{16110557-1F73-4AB7-90E9-3A398ED30111}" srcOrd="6" destOrd="0" presId="urn:microsoft.com/office/officeart/2005/8/layout/chevron1"/>
    <dgm:cxn modelId="{AE401BB6-484E-4DA6-8299-509C144AD978}" type="presParOf" srcId="{ECF9AF0D-2962-4757-9958-2F5EE295A5D0}" destId="{73C8DF33-4B50-40F9-B25F-7BA226B44AEC}" srcOrd="7" destOrd="0" presId="urn:microsoft.com/office/officeart/2005/8/layout/chevron1"/>
    <dgm:cxn modelId="{3F3C2DA0-60AF-400A-AA19-5C527263EFB1}" type="presParOf" srcId="{ECF9AF0D-2962-4757-9958-2F5EE295A5D0}" destId="{D21971C2-50EE-4E1D-A3B5-64CEC4AE3908}" srcOrd="8" destOrd="0" presId="urn:microsoft.com/office/officeart/2005/8/layout/chevron1"/>
    <dgm:cxn modelId="{B306E090-9F16-4F18-9346-5ED5E6834E76}" type="presParOf" srcId="{ECF9AF0D-2962-4757-9958-2F5EE295A5D0}" destId="{05ABE5DE-12E0-48DF-9D88-EB56CBF0419E}" srcOrd="9" destOrd="0" presId="urn:microsoft.com/office/officeart/2005/8/layout/chevron1"/>
    <dgm:cxn modelId="{69EBE6B4-3E7F-49B0-B6DC-56D70073CF16}"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dgm:t>
        <a:bodyPr/>
        <a:lstStyle/>
        <a:p>
          <a:r>
            <a:rPr lang="en-US" sz="1600" dirty="0" smtClean="0">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48140">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AC0EEF69-7A0D-478C-A4E5-F64BC293586E}" srcId="{40A01A08-D026-482D-A46F-BB0140D962C8}" destId="{82960BD1-5F50-4249-BCDB-E7F0E8BE251B}" srcOrd="0" destOrd="0" parTransId="{ADDD0AB7-83BF-450C-8999-81EB60F4F14D}" sibTransId="{7822666E-A4A3-4FED-B0FC-D4E4315F4861}"/>
    <dgm:cxn modelId="{C53892B6-5EA5-4C78-8579-E003B2BBF2C9}" type="presOf" srcId="{40A01A08-D026-482D-A46F-BB0140D962C8}" destId="{ECF9AF0D-2962-4757-9958-2F5EE295A5D0}" srcOrd="0" destOrd="0" presId="urn:microsoft.com/office/officeart/2005/8/layout/chevron1"/>
    <dgm:cxn modelId="{EC1B7ED1-E383-43FC-B118-4DD67ADC0442}" srcId="{40A01A08-D026-482D-A46F-BB0140D962C8}" destId="{1E88963E-D8DE-4FC5-96F1-0AA2D1B77E74}" srcOrd="4" destOrd="0" parTransId="{23CDA60A-9185-4C7B-B849-9DCC9EFFFCB0}" sibTransId="{0A2D09C8-D692-41C9-8CB2-CC9A07F24E13}"/>
    <dgm:cxn modelId="{CFADA9DA-BE72-45ED-B390-CFC71A62D917}" type="presOf" srcId="{82960BD1-5F50-4249-BCDB-E7F0E8BE251B}" destId="{0FC2371B-8F53-4502-A18D-4BFF1F394E6B}"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094D1782-2957-4D8F-9E29-A3CDFA8D6BD3}" type="presOf" srcId="{B1533210-0AD2-4606-93D8-FFC6B93BB36A}" destId="{16110557-1F73-4AB7-90E9-3A398ED30111}" srcOrd="0" destOrd="0" presId="urn:microsoft.com/office/officeart/2005/8/layout/chevron1"/>
    <dgm:cxn modelId="{D10EB6CC-E515-40E5-A29E-00781ABCF86D}" srcId="{40A01A08-D026-482D-A46F-BB0140D962C8}" destId="{C3064192-1F51-4B61-BE1D-41850F27601B}" srcOrd="1" destOrd="0" parTransId="{C48C6372-EA99-4458-A602-9A51403F95B7}" sibTransId="{2F0FF46E-214B-4CEB-BE00-714AA410AF04}"/>
    <dgm:cxn modelId="{71378DCE-F13D-4721-9C1A-6C9F21EA5B3C}" type="presOf" srcId="{7084FFAB-846D-40EF-8ED1-F8C35EFA443F}" destId="{1F53B7B5-53F5-4518-B578-C6035D66BB00}" srcOrd="0" destOrd="0" presId="urn:microsoft.com/office/officeart/2005/8/layout/chevron1"/>
    <dgm:cxn modelId="{09C8FFF1-9508-4880-8596-B486CB9A41CE}" srcId="{40A01A08-D026-482D-A46F-BB0140D962C8}" destId="{7084FFAB-846D-40EF-8ED1-F8C35EFA443F}" srcOrd="5" destOrd="0" parTransId="{DA755C2E-A64C-435B-AE86-81DD659C0079}" sibTransId="{AEE721BB-0248-4262-87BA-5407C526B6CE}"/>
    <dgm:cxn modelId="{FD684C89-E374-455B-925F-364299EBFB44}" type="presOf" srcId="{1E88963E-D8DE-4FC5-96F1-0AA2D1B77E74}" destId="{D21971C2-50EE-4E1D-A3B5-64CEC4AE3908}" srcOrd="0" destOrd="0" presId="urn:microsoft.com/office/officeart/2005/8/layout/chevron1"/>
    <dgm:cxn modelId="{02640B82-CB66-437A-86D1-B0DA39D6ECD4}" type="presOf" srcId="{C3064192-1F51-4B61-BE1D-41850F27601B}" destId="{5348B4E3-DCB3-4ECE-9413-E86133897229}" srcOrd="0" destOrd="0" presId="urn:microsoft.com/office/officeart/2005/8/layout/chevron1"/>
    <dgm:cxn modelId="{431F6CFB-DB44-4883-843B-7320E7257D73}" type="presOf" srcId="{B8533575-0C6F-4794-A7E3-74653E134679}" destId="{47B1BCCF-20FA-4A40-80CD-170C9D7EE2AC}"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01EA5F5C-CD94-4E74-A004-0FF98F48D1FF}" type="presParOf" srcId="{ECF9AF0D-2962-4757-9958-2F5EE295A5D0}" destId="{0FC2371B-8F53-4502-A18D-4BFF1F394E6B}" srcOrd="0" destOrd="0" presId="urn:microsoft.com/office/officeart/2005/8/layout/chevron1"/>
    <dgm:cxn modelId="{53851978-11AC-4B4E-9A33-0E1324704203}" type="presParOf" srcId="{ECF9AF0D-2962-4757-9958-2F5EE295A5D0}" destId="{E35A3E1E-8FF5-40FA-8849-0FB9B32AE3BA}" srcOrd="1" destOrd="0" presId="urn:microsoft.com/office/officeart/2005/8/layout/chevron1"/>
    <dgm:cxn modelId="{F1457D60-B6DB-4979-9627-E3D25DCE5BC9}" type="presParOf" srcId="{ECF9AF0D-2962-4757-9958-2F5EE295A5D0}" destId="{5348B4E3-DCB3-4ECE-9413-E86133897229}" srcOrd="2" destOrd="0" presId="urn:microsoft.com/office/officeart/2005/8/layout/chevron1"/>
    <dgm:cxn modelId="{FF1D406A-34A4-47A5-A9FF-C9415C80F6DE}" type="presParOf" srcId="{ECF9AF0D-2962-4757-9958-2F5EE295A5D0}" destId="{2F2772C8-1A6F-4D06-BFB9-8E51F6900D9A}" srcOrd="3" destOrd="0" presId="urn:microsoft.com/office/officeart/2005/8/layout/chevron1"/>
    <dgm:cxn modelId="{47B70576-8694-4489-B7BB-20921823AC81}" type="presParOf" srcId="{ECF9AF0D-2962-4757-9958-2F5EE295A5D0}" destId="{47B1BCCF-20FA-4A40-80CD-170C9D7EE2AC}" srcOrd="4" destOrd="0" presId="urn:microsoft.com/office/officeart/2005/8/layout/chevron1"/>
    <dgm:cxn modelId="{22A904A9-4572-48DA-B19E-E679AD40E48E}" type="presParOf" srcId="{ECF9AF0D-2962-4757-9958-2F5EE295A5D0}" destId="{4A5DCE69-FA35-4BC4-9B11-8C9037C331AE}" srcOrd="5" destOrd="0" presId="urn:microsoft.com/office/officeart/2005/8/layout/chevron1"/>
    <dgm:cxn modelId="{3F0D8824-2483-49AD-B2A0-DB0FC1101CCD}" type="presParOf" srcId="{ECF9AF0D-2962-4757-9958-2F5EE295A5D0}" destId="{16110557-1F73-4AB7-90E9-3A398ED30111}" srcOrd="6" destOrd="0" presId="urn:microsoft.com/office/officeart/2005/8/layout/chevron1"/>
    <dgm:cxn modelId="{825EC73A-A819-41AA-9D0C-EB4AC48C1D36}" type="presParOf" srcId="{ECF9AF0D-2962-4757-9958-2F5EE295A5D0}" destId="{73C8DF33-4B50-40F9-B25F-7BA226B44AEC}" srcOrd="7" destOrd="0" presId="urn:microsoft.com/office/officeart/2005/8/layout/chevron1"/>
    <dgm:cxn modelId="{DC7889CA-3586-4FA4-9824-F0B573255A80}" type="presParOf" srcId="{ECF9AF0D-2962-4757-9958-2F5EE295A5D0}" destId="{D21971C2-50EE-4E1D-A3B5-64CEC4AE3908}" srcOrd="8" destOrd="0" presId="urn:microsoft.com/office/officeart/2005/8/layout/chevron1"/>
    <dgm:cxn modelId="{9149CBA2-BF8D-42B4-8457-1997D3E6CE69}" type="presParOf" srcId="{ECF9AF0D-2962-4757-9958-2F5EE295A5D0}" destId="{05ABE5DE-12E0-48DF-9D88-EB56CBF0419E}" srcOrd="9" destOrd="0" presId="urn:microsoft.com/office/officeart/2005/8/layout/chevron1"/>
    <dgm:cxn modelId="{E16F04BD-65F3-4500-AE00-C0C9E1CDC725}"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dgm:t>
        <a:bodyPr/>
        <a:lstStyle/>
        <a:p>
          <a:r>
            <a:rPr lang="en-US" sz="1600" dirty="0" smtClean="0">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48140">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AC0EEF69-7A0D-478C-A4E5-F64BC293586E}" srcId="{40A01A08-D026-482D-A46F-BB0140D962C8}" destId="{82960BD1-5F50-4249-BCDB-E7F0E8BE251B}" srcOrd="0" destOrd="0" parTransId="{ADDD0AB7-83BF-450C-8999-81EB60F4F14D}" sibTransId="{7822666E-A4A3-4FED-B0FC-D4E4315F4861}"/>
    <dgm:cxn modelId="{EC1B7ED1-E383-43FC-B118-4DD67ADC0442}" srcId="{40A01A08-D026-482D-A46F-BB0140D962C8}" destId="{1E88963E-D8DE-4FC5-96F1-0AA2D1B77E74}" srcOrd="4" destOrd="0" parTransId="{23CDA60A-9185-4C7B-B849-9DCC9EFFFCB0}" sibTransId="{0A2D09C8-D692-41C9-8CB2-CC9A07F24E13}"/>
    <dgm:cxn modelId="{3B1F9FD1-46E1-4023-B560-FCBDD9DD60BD}" type="presOf" srcId="{C3064192-1F51-4B61-BE1D-41850F27601B}" destId="{5348B4E3-DCB3-4ECE-9413-E86133897229}" srcOrd="0" destOrd="0" presId="urn:microsoft.com/office/officeart/2005/8/layout/chevron1"/>
    <dgm:cxn modelId="{36230F77-B1FF-445F-A694-1C2DC4696CFD}" type="presOf" srcId="{B8533575-0C6F-4794-A7E3-74653E134679}" destId="{47B1BCCF-20FA-4A40-80CD-170C9D7EE2AC}" srcOrd="0" destOrd="0" presId="urn:microsoft.com/office/officeart/2005/8/layout/chevron1"/>
    <dgm:cxn modelId="{6F7192DE-79F0-441C-AAC7-1E703BD5B7FF}" type="presOf" srcId="{1E88963E-D8DE-4FC5-96F1-0AA2D1B77E74}" destId="{D21971C2-50EE-4E1D-A3B5-64CEC4AE3908}"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D10EB6CC-E515-40E5-A29E-00781ABCF86D}" srcId="{40A01A08-D026-482D-A46F-BB0140D962C8}" destId="{C3064192-1F51-4B61-BE1D-41850F27601B}" srcOrd="1" destOrd="0" parTransId="{C48C6372-EA99-4458-A602-9A51403F95B7}" sibTransId="{2F0FF46E-214B-4CEB-BE00-714AA410AF04}"/>
    <dgm:cxn modelId="{9C6CB692-35BD-4F32-88EF-3D1466F031F0}" type="presOf" srcId="{B1533210-0AD2-4606-93D8-FFC6B93BB36A}" destId="{16110557-1F73-4AB7-90E9-3A398ED30111}" srcOrd="0" destOrd="0" presId="urn:microsoft.com/office/officeart/2005/8/layout/chevron1"/>
    <dgm:cxn modelId="{09C8FFF1-9508-4880-8596-B486CB9A41CE}" srcId="{40A01A08-D026-482D-A46F-BB0140D962C8}" destId="{7084FFAB-846D-40EF-8ED1-F8C35EFA443F}" srcOrd="5" destOrd="0" parTransId="{DA755C2E-A64C-435B-AE86-81DD659C0079}" sibTransId="{AEE721BB-0248-4262-87BA-5407C526B6CE}"/>
    <dgm:cxn modelId="{A5CFA228-EC4D-403D-8F84-59CB077E780F}" type="presOf" srcId="{82960BD1-5F50-4249-BCDB-E7F0E8BE251B}" destId="{0FC2371B-8F53-4502-A18D-4BFF1F394E6B}" srcOrd="0" destOrd="0" presId="urn:microsoft.com/office/officeart/2005/8/layout/chevron1"/>
    <dgm:cxn modelId="{0644FB32-6E86-462B-B6C6-527702126501}" type="presOf" srcId="{40A01A08-D026-482D-A46F-BB0140D962C8}" destId="{ECF9AF0D-2962-4757-9958-2F5EE295A5D0}" srcOrd="0" destOrd="0" presId="urn:microsoft.com/office/officeart/2005/8/layout/chevron1"/>
    <dgm:cxn modelId="{6005A720-4B7D-458B-96B6-F93B3B4036B4}" type="presOf" srcId="{7084FFAB-846D-40EF-8ED1-F8C35EFA443F}" destId="{1F53B7B5-53F5-4518-B578-C6035D66BB00}"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D9B273BF-EDBB-4F60-8427-FA129221E544}" type="presParOf" srcId="{ECF9AF0D-2962-4757-9958-2F5EE295A5D0}" destId="{0FC2371B-8F53-4502-A18D-4BFF1F394E6B}" srcOrd="0" destOrd="0" presId="urn:microsoft.com/office/officeart/2005/8/layout/chevron1"/>
    <dgm:cxn modelId="{CBC0A4B7-79A5-49F9-897E-CAC93882E678}" type="presParOf" srcId="{ECF9AF0D-2962-4757-9958-2F5EE295A5D0}" destId="{E35A3E1E-8FF5-40FA-8849-0FB9B32AE3BA}" srcOrd="1" destOrd="0" presId="urn:microsoft.com/office/officeart/2005/8/layout/chevron1"/>
    <dgm:cxn modelId="{32B4D961-F064-4276-8FC8-F82C5114C517}" type="presParOf" srcId="{ECF9AF0D-2962-4757-9958-2F5EE295A5D0}" destId="{5348B4E3-DCB3-4ECE-9413-E86133897229}" srcOrd="2" destOrd="0" presId="urn:microsoft.com/office/officeart/2005/8/layout/chevron1"/>
    <dgm:cxn modelId="{5CC0CA03-62BE-43B2-AF57-4B1CF68AACEF}" type="presParOf" srcId="{ECF9AF0D-2962-4757-9958-2F5EE295A5D0}" destId="{2F2772C8-1A6F-4D06-BFB9-8E51F6900D9A}" srcOrd="3" destOrd="0" presId="urn:microsoft.com/office/officeart/2005/8/layout/chevron1"/>
    <dgm:cxn modelId="{7127F3BD-A6B6-4AA3-8D92-9114E8BE7F5D}" type="presParOf" srcId="{ECF9AF0D-2962-4757-9958-2F5EE295A5D0}" destId="{47B1BCCF-20FA-4A40-80CD-170C9D7EE2AC}" srcOrd="4" destOrd="0" presId="urn:microsoft.com/office/officeart/2005/8/layout/chevron1"/>
    <dgm:cxn modelId="{E476BB6E-325F-4D9A-98B7-F43B5DB60BDE}" type="presParOf" srcId="{ECF9AF0D-2962-4757-9958-2F5EE295A5D0}" destId="{4A5DCE69-FA35-4BC4-9B11-8C9037C331AE}" srcOrd="5" destOrd="0" presId="urn:microsoft.com/office/officeart/2005/8/layout/chevron1"/>
    <dgm:cxn modelId="{8272824B-BA27-4F4B-81AD-B2081A3A5E46}" type="presParOf" srcId="{ECF9AF0D-2962-4757-9958-2F5EE295A5D0}" destId="{16110557-1F73-4AB7-90E9-3A398ED30111}" srcOrd="6" destOrd="0" presId="urn:microsoft.com/office/officeart/2005/8/layout/chevron1"/>
    <dgm:cxn modelId="{4AAA3091-5CE9-41B4-A02A-1FFC498AC495}" type="presParOf" srcId="{ECF9AF0D-2962-4757-9958-2F5EE295A5D0}" destId="{73C8DF33-4B50-40F9-B25F-7BA226B44AEC}" srcOrd="7" destOrd="0" presId="urn:microsoft.com/office/officeart/2005/8/layout/chevron1"/>
    <dgm:cxn modelId="{440D6D5A-91D6-4027-BB74-473E3264CAAF}" type="presParOf" srcId="{ECF9AF0D-2962-4757-9958-2F5EE295A5D0}" destId="{D21971C2-50EE-4E1D-A3B5-64CEC4AE3908}" srcOrd="8" destOrd="0" presId="urn:microsoft.com/office/officeart/2005/8/layout/chevron1"/>
    <dgm:cxn modelId="{3870385E-9D12-4CBE-A964-30E2D779C372}" type="presParOf" srcId="{ECF9AF0D-2962-4757-9958-2F5EE295A5D0}" destId="{05ABE5DE-12E0-48DF-9D88-EB56CBF0419E}" srcOrd="9" destOrd="0" presId="urn:microsoft.com/office/officeart/2005/8/layout/chevron1"/>
    <dgm:cxn modelId="{27D4FA8E-016B-42B1-899D-A8FA5D43F8CC}"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dgm:t>
        <a:bodyPr/>
        <a:lstStyle/>
        <a:p>
          <a:r>
            <a:rPr lang="en-US" sz="1600" dirty="0" smtClean="0">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16166">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92AD83A0-4896-463E-94F0-F63FB1DC954E}" type="presOf" srcId="{C3064192-1F51-4B61-BE1D-41850F27601B}" destId="{5348B4E3-DCB3-4ECE-9413-E86133897229}" srcOrd="0" destOrd="0" presId="urn:microsoft.com/office/officeart/2005/8/layout/chevron1"/>
    <dgm:cxn modelId="{EC1B7ED1-E383-43FC-B118-4DD67ADC0442}" srcId="{40A01A08-D026-482D-A46F-BB0140D962C8}" destId="{1E88963E-D8DE-4FC5-96F1-0AA2D1B77E74}" srcOrd="4" destOrd="0" parTransId="{23CDA60A-9185-4C7B-B849-9DCC9EFFFCB0}" sibTransId="{0A2D09C8-D692-41C9-8CB2-CC9A07F24E13}"/>
    <dgm:cxn modelId="{AC0EEF69-7A0D-478C-A4E5-F64BC293586E}" srcId="{40A01A08-D026-482D-A46F-BB0140D962C8}" destId="{82960BD1-5F50-4249-BCDB-E7F0E8BE251B}" srcOrd="0" destOrd="0" parTransId="{ADDD0AB7-83BF-450C-8999-81EB60F4F14D}" sibTransId="{7822666E-A4A3-4FED-B0FC-D4E4315F4861}"/>
    <dgm:cxn modelId="{A0F4901A-ADF8-4FFC-AA21-231B7EAF7306}" type="presOf" srcId="{B1533210-0AD2-4606-93D8-FFC6B93BB36A}" destId="{16110557-1F73-4AB7-90E9-3A398ED30111}"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6AC05653-8D20-4BDC-9340-F661D81D3F47}" type="presOf" srcId="{40A01A08-D026-482D-A46F-BB0140D962C8}" destId="{ECF9AF0D-2962-4757-9958-2F5EE295A5D0}" srcOrd="0" destOrd="0" presId="urn:microsoft.com/office/officeart/2005/8/layout/chevron1"/>
    <dgm:cxn modelId="{D10EB6CC-E515-40E5-A29E-00781ABCF86D}" srcId="{40A01A08-D026-482D-A46F-BB0140D962C8}" destId="{C3064192-1F51-4B61-BE1D-41850F27601B}" srcOrd="1" destOrd="0" parTransId="{C48C6372-EA99-4458-A602-9A51403F95B7}" sibTransId="{2F0FF46E-214B-4CEB-BE00-714AA410AF04}"/>
    <dgm:cxn modelId="{3F6FB5AD-04BE-458F-8894-C71682974392}" type="presOf" srcId="{7084FFAB-846D-40EF-8ED1-F8C35EFA443F}" destId="{1F53B7B5-53F5-4518-B578-C6035D66BB00}" srcOrd="0" destOrd="0" presId="urn:microsoft.com/office/officeart/2005/8/layout/chevron1"/>
    <dgm:cxn modelId="{09C8FFF1-9508-4880-8596-B486CB9A41CE}" srcId="{40A01A08-D026-482D-A46F-BB0140D962C8}" destId="{7084FFAB-846D-40EF-8ED1-F8C35EFA443F}" srcOrd="5" destOrd="0" parTransId="{DA755C2E-A64C-435B-AE86-81DD659C0079}" sibTransId="{AEE721BB-0248-4262-87BA-5407C526B6CE}"/>
    <dgm:cxn modelId="{FCA46B98-10AC-4EBA-874C-520AB8BB0363}" type="presOf" srcId="{82960BD1-5F50-4249-BCDB-E7F0E8BE251B}" destId="{0FC2371B-8F53-4502-A18D-4BFF1F394E6B}" srcOrd="0" destOrd="0" presId="urn:microsoft.com/office/officeart/2005/8/layout/chevron1"/>
    <dgm:cxn modelId="{085772EF-2617-4952-9610-901F4CB4CFD8}" type="presOf" srcId="{B8533575-0C6F-4794-A7E3-74653E134679}" destId="{47B1BCCF-20FA-4A40-80CD-170C9D7EE2AC}" srcOrd="0" destOrd="0" presId="urn:microsoft.com/office/officeart/2005/8/layout/chevron1"/>
    <dgm:cxn modelId="{60ACFBFE-5D99-4F4F-9439-180618330C86}" type="presOf" srcId="{1E88963E-D8DE-4FC5-96F1-0AA2D1B77E74}" destId="{D21971C2-50EE-4E1D-A3B5-64CEC4AE3908}"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FBF77432-E9F5-4E41-A651-7EE7B6EE7175}" type="presParOf" srcId="{ECF9AF0D-2962-4757-9958-2F5EE295A5D0}" destId="{0FC2371B-8F53-4502-A18D-4BFF1F394E6B}" srcOrd="0" destOrd="0" presId="urn:microsoft.com/office/officeart/2005/8/layout/chevron1"/>
    <dgm:cxn modelId="{532AB407-7799-454C-9FCD-64C0D1E5999F}" type="presParOf" srcId="{ECF9AF0D-2962-4757-9958-2F5EE295A5D0}" destId="{E35A3E1E-8FF5-40FA-8849-0FB9B32AE3BA}" srcOrd="1" destOrd="0" presId="urn:microsoft.com/office/officeart/2005/8/layout/chevron1"/>
    <dgm:cxn modelId="{4428A931-50D6-4530-AA43-C351CFB208A6}" type="presParOf" srcId="{ECF9AF0D-2962-4757-9958-2F5EE295A5D0}" destId="{5348B4E3-DCB3-4ECE-9413-E86133897229}" srcOrd="2" destOrd="0" presId="urn:microsoft.com/office/officeart/2005/8/layout/chevron1"/>
    <dgm:cxn modelId="{D6249420-E81E-4296-B731-BB14953F61BE}" type="presParOf" srcId="{ECF9AF0D-2962-4757-9958-2F5EE295A5D0}" destId="{2F2772C8-1A6F-4D06-BFB9-8E51F6900D9A}" srcOrd="3" destOrd="0" presId="urn:microsoft.com/office/officeart/2005/8/layout/chevron1"/>
    <dgm:cxn modelId="{15EB3641-E748-4A10-A67B-879E0D2A4974}" type="presParOf" srcId="{ECF9AF0D-2962-4757-9958-2F5EE295A5D0}" destId="{47B1BCCF-20FA-4A40-80CD-170C9D7EE2AC}" srcOrd="4" destOrd="0" presId="urn:microsoft.com/office/officeart/2005/8/layout/chevron1"/>
    <dgm:cxn modelId="{A5860D0D-AFD7-4632-9D8F-5EA01CAF6598}" type="presParOf" srcId="{ECF9AF0D-2962-4757-9958-2F5EE295A5D0}" destId="{4A5DCE69-FA35-4BC4-9B11-8C9037C331AE}" srcOrd="5" destOrd="0" presId="urn:microsoft.com/office/officeart/2005/8/layout/chevron1"/>
    <dgm:cxn modelId="{A462684B-40AA-477D-B7C3-DC91A267F230}" type="presParOf" srcId="{ECF9AF0D-2962-4757-9958-2F5EE295A5D0}" destId="{16110557-1F73-4AB7-90E9-3A398ED30111}" srcOrd="6" destOrd="0" presId="urn:microsoft.com/office/officeart/2005/8/layout/chevron1"/>
    <dgm:cxn modelId="{0FBCE11E-18C6-458B-8CA4-8C09579D9AE7}" type="presParOf" srcId="{ECF9AF0D-2962-4757-9958-2F5EE295A5D0}" destId="{73C8DF33-4B50-40F9-B25F-7BA226B44AEC}" srcOrd="7" destOrd="0" presId="urn:microsoft.com/office/officeart/2005/8/layout/chevron1"/>
    <dgm:cxn modelId="{08FB1C0F-E826-4390-82A4-A73EE254E11A}" type="presParOf" srcId="{ECF9AF0D-2962-4757-9958-2F5EE295A5D0}" destId="{D21971C2-50EE-4E1D-A3B5-64CEC4AE3908}" srcOrd="8" destOrd="0" presId="urn:microsoft.com/office/officeart/2005/8/layout/chevron1"/>
    <dgm:cxn modelId="{DCA2CC8C-618C-463F-A33E-A5114A9017A2}" type="presParOf" srcId="{ECF9AF0D-2962-4757-9958-2F5EE295A5D0}" destId="{05ABE5DE-12E0-48DF-9D88-EB56CBF0419E}" srcOrd="9" destOrd="0" presId="urn:microsoft.com/office/officeart/2005/8/layout/chevron1"/>
    <dgm:cxn modelId="{37359B4E-BF48-4FA2-9AB5-910D5F02A5C5}"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dgm:t>
        <a:bodyPr/>
        <a:lstStyle/>
        <a:p>
          <a:r>
            <a:rPr lang="en-US" sz="1600" dirty="0" smtClean="0">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16166">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D0534422-3505-45F4-B097-A3E46BF26241}" type="presOf" srcId="{C3064192-1F51-4B61-BE1D-41850F27601B}" destId="{5348B4E3-DCB3-4ECE-9413-E86133897229}" srcOrd="0" destOrd="0" presId="urn:microsoft.com/office/officeart/2005/8/layout/chevron1"/>
    <dgm:cxn modelId="{DAFB9D96-098C-4008-BECF-2D04FD5B97F8}" type="presOf" srcId="{B8533575-0C6F-4794-A7E3-74653E134679}" destId="{47B1BCCF-20FA-4A40-80CD-170C9D7EE2AC}" srcOrd="0" destOrd="0" presId="urn:microsoft.com/office/officeart/2005/8/layout/chevron1"/>
    <dgm:cxn modelId="{EC1B7ED1-E383-43FC-B118-4DD67ADC0442}" srcId="{40A01A08-D026-482D-A46F-BB0140D962C8}" destId="{1E88963E-D8DE-4FC5-96F1-0AA2D1B77E74}" srcOrd="4" destOrd="0" parTransId="{23CDA60A-9185-4C7B-B849-9DCC9EFFFCB0}" sibTransId="{0A2D09C8-D692-41C9-8CB2-CC9A07F24E13}"/>
    <dgm:cxn modelId="{AC0EEF69-7A0D-478C-A4E5-F64BC293586E}" srcId="{40A01A08-D026-482D-A46F-BB0140D962C8}" destId="{82960BD1-5F50-4249-BCDB-E7F0E8BE251B}" srcOrd="0" destOrd="0" parTransId="{ADDD0AB7-83BF-450C-8999-81EB60F4F14D}" sibTransId="{7822666E-A4A3-4FED-B0FC-D4E4315F4861}"/>
    <dgm:cxn modelId="{6CE8C31E-75AC-4C18-9EA3-3DC3D6A7569B}" srcId="{40A01A08-D026-482D-A46F-BB0140D962C8}" destId="{B8533575-0C6F-4794-A7E3-74653E134679}" srcOrd="2" destOrd="0" parTransId="{C668D28D-0409-468B-ADA9-4D9698F93ACE}" sibTransId="{11CD8B0B-D395-46F0-A0F7-55FC1915001B}"/>
    <dgm:cxn modelId="{C81A66E9-6083-4C31-999D-14E2C80D3285}" type="presOf" srcId="{1E88963E-D8DE-4FC5-96F1-0AA2D1B77E74}" destId="{D21971C2-50EE-4E1D-A3B5-64CEC4AE3908}" srcOrd="0" destOrd="0" presId="urn:microsoft.com/office/officeart/2005/8/layout/chevron1"/>
    <dgm:cxn modelId="{D10EB6CC-E515-40E5-A29E-00781ABCF86D}" srcId="{40A01A08-D026-482D-A46F-BB0140D962C8}" destId="{C3064192-1F51-4B61-BE1D-41850F27601B}" srcOrd="1" destOrd="0" parTransId="{C48C6372-EA99-4458-A602-9A51403F95B7}" sibTransId="{2F0FF46E-214B-4CEB-BE00-714AA410AF04}"/>
    <dgm:cxn modelId="{65D3426D-D24B-4D42-8F89-473A80C9B9B4}" type="presOf" srcId="{82960BD1-5F50-4249-BCDB-E7F0E8BE251B}" destId="{0FC2371B-8F53-4502-A18D-4BFF1F394E6B}" srcOrd="0" destOrd="0" presId="urn:microsoft.com/office/officeart/2005/8/layout/chevron1"/>
    <dgm:cxn modelId="{09C8FFF1-9508-4880-8596-B486CB9A41CE}" srcId="{40A01A08-D026-482D-A46F-BB0140D962C8}" destId="{7084FFAB-846D-40EF-8ED1-F8C35EFA443F}" srcOrd="5" destOrd="0" parTransId="{DA755C2E-A64C-435B-AE86-81DD659C0079}" sibTransId="{AEE721BB-0248-4262-87BA-5407C526B6CE}"/>
    <dgm:cxn modelId="{98DDC1C4-E585-42AB-8024-59638CCC7290}" type="presOf" srcId="{B1533210-0AD2-4606-93D8-FFC6B93BB36A}" destId="{16110557-1F73-4AB7-90E9-3A398ED30111}" srcOrd="0" destOrd="0" presId="urn:microsoft.com/office/officeart/2005/8/layout/chevron1"/>
    <dgm:cxn modelId="{2A5EF5F9-F6C8-4D07-9536-C1EBD56D1467}" type="presOf" srcId="{40A01A08-D026-482D-A46F-BB0140D962C8}" destId="{ECF9AF0D-2962-4757-9958-2F5EE295A5D0}"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EAA2362A-714B-416C-A72A-00504A83C1E3}" type="presOf" srcId="{7084FFAB-846D-40EF-8ED1-F8C35EFA443F}" destId="{1F53B7B5-53F5-4518-B578-C6035D66BB00}" srcOrd="0" destOrd="0" presId="urn:microsoft.com/office/officeart/2005/8/layout/chevron1"/>
    <dgm:cxn modelId="{C90EAFBC-36F8-4FDE-9D1B-E1BD3764C22D}" type="presParOf" srcId="{ECF9AF0D-2962-4757-9958-2F5EE295A5D0}" destId="{0FC2371B-8F53-4502-A18D-4BFF1F394E6B}" srcOrd="0" destOrd="0" presId="urn:microsoft.com/office/officeart/2005/8/layout/chevron1"/>
    <dgm:cxn modelId="{F911973E-2A1D-4EC8-BB70-BC162207F95A}" type="presParOf" srcId="{ECF9AF0D-2962-4757-9958-2F5EE295A5D0}" destId="{E35A3E1E-8FF5-40FA-8849-0FB9B32AE3BA}" srcOrd="1" destOrd="0" presId="urn:microsoft.com/office/officeart/2005/8/layout/chevron1"/>
    <dgm:cxn modelId="{17451484-803B-4FC1-AB59-FC90EB3919FD}" type="presParOf" srcId="{ECF9AF0D-2962-4757-9958-2F5EE295A5D0}" destId="{5348B4E3-DCB3-4ECE-9413-E86133897229}" srcOrd="2" destOrd="0" presId="urn:microsoft.com/office/officeart/2005/8/layout/chevron1"/>
    <dgm:cxn modelId="{5731496D-6C55-4F4B-A09D-010B72CA1AE4}" type="presParOf" srcId="{ECF9AF0D-2962-4757-9958-2F5EE295A5D0}" destId="{2F2772C8-1A6F-4D06-BFB9-8E51F6900D9A}" srcOrd="3" destOrd="0" presId="urn:microsoft.com/office/officeart/2005/8/layout/chevron1"/>
    <dgm:cxn modelId="{3BFA2FC6-5D0A-44E6-8515-DA28D6D01C76}" type="presParOf" srcId="{ECF9AF0D-2962-4757-9958-2F5EE295A5D0}" destId="{47B1BCCF-20FA-4A40-80CD-170C9D7EE2AC}" srcOrd="4" destOrd="0" presId="urn:microsoft.com/office/officeart/2005/8/layout/chevron1"/>
    <dgm:cxn modelId="{015811F6-956B-4039-BEA0-68D58E3284F3}" type="presParOf" srcId="{ECF9AF0D-2962-4757-9958-2F5EE295A5D0}" destId="{4A5DCE69-FA35-4BC4-9B11-8C9037C331AE}" srcOrd="5" destOrd="0" presId="urn:microsoft.com/office/officeart/2005/8/layout/chevron1"/>
    <dgm:cxn modelId="{02249AEB-A470-4A1D-AA72-60FE7F71E0F8}" type="presParOf" srcId="{ECF9AF0D-2962-4757-9958-2F5EE295A5D0}" destId="{16110557-1F73-4AB7-90E9-3A398ED30111}" srcOrd="6" destOrd="0" presId="urn:microsoft.com/office/officeart/2005/8/layout/chevron1"/>
    <dgm:cxn modelId="{710CBB9B-65DB-4D72-BAA2-BCACE0F572EA}" type="presParOf" srcId="{ECF9AF0D-2962-4757-9958-2F5EE295A5D0}" destId="{73C8DF33-4B50-40F9-B25F-7BA226B44AEC}" srcOrd="7" destOrd="0" presId="urn:microsoft.com/office/officeart/2005/8/layout/chevron1"/>
    <dgm:cxn modelId="{B7F8A253-B9B2-4FF7-8B21-2A89737A8E7D}" type="presParOf" srcId="{ECF9AF0D-2962-4757-9958-2F5EE295A5D0}" destId="{D21971C2-50EE-4E1D-A3B5-64CEC4AE3908}" srcOrd="8" destOrd="0" presId="urn:microsoft.com/office/officeart/2005/8/layout/chevron1"/>
    <dgm:cxn modelId="{988F853A-003E-4D9F-B0CF-624F145C1589}" type="presParOf" srcId="{ECF9AF0D-2962-4757-9958-2F5EE295A5D0}" destId="{05ABE5DE-12E0-48DF-9D88-EB56CBF0419E}" srcOrd="9" destOrd="0" presId="urn:microsoft.com/office/officeart/2005/8/layout/chevron1"/>
    <dgm:cxn modelId="{F248CE8B-02E4-4F09-8406-5AF50967FC8D}"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dgm:t>
        <a:bodyPr/>
        <a:lstStyle/>
        <a:p>
          <a:r>
            <a:rPr lang="en-US" sz="1600" dirty="0" smtClean="0">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DD61E160-B958-4201-B510-D2AB25D35577}" type="presOf" srcId="{7084FFAB-846D-40EF-8ED1-F8C35EFA443F}" destId="{1F53B7B5-53F5-4518-B578-C6035D66BB00}" srcOrd="0" destOrd="0" presId="urn:microsoft.com/office/officeart/2005/8/layout/chevron1"/>
    <dgm:cxn modelId="{D5EC4BA6-E65F-4F17-9573-0DE3D1919A59}" type="presOf" srcId="{82960BD1-5F50-4249-BCDB-E7F0E8BE251B}" destId="{0FC2371B-8F53-4502-A18D-4BFF1F394E6B}" srcOrd="0" destOrd="0" presId="urn:microsoft.com/office/officeart/2005/8/layout/chevron1"/>
    <dgm:cxn modelId="{D10EB6CC-E515-40E5-A29E-00781ABCF86D}" srcId="{40A01A08-D026-482D-A46F-BB0140D962C8}" destId="{C3064192-1F51-4B61-BE1D-41850F27601B}" srcOrd="1" destOrd="0" parTransId="{C48C6372-EA99-4458-A602-9A51403F95B7}" sibTransId="{2F0FF46E-214B-4CEB-BE00-714AA410AF04}"/>
    <dgm:cxn modelId="{AC0EEF69-7A0D-478C-A4E5-F64BC293586E}" srcId="{40A01A08-D026-482D-A46F-BB0140D962C8}" destId="{82960BD1-5F50-4249-BCDB-E7F0E8BE251B}" srcOrd="0" destOrd="0" parTransId="{ADDD0AB7-83BF-450C-8999-81EB60F4F14D}" sibTransId="{7822666E-A4A3-4FED-B0FC-D4E4315F4861}"/>
    <dgm:cxn modelId="{F95A4145-CB79-4A8C-994A-F91F863C774E}" type="presOf" srcId="{40A01A08-D026-482D-A46F-BB0140D962C8}" destId="{ECF9AF0D-2962-4757-9958-2F5EE295A5D0}"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2CE46E84-530B-4DE1-8DFD-1D4D3CA9A1AE}" type="presOf" srcId="{C3064192-1F51-4B61-BE1D-41850F27601B}" destId="{5348B4E3-DCB3-4ECE-9413-E86133897229}" srcOrd="0" destOrd="0" presId="urn:microsoft.com/office/officeart/2005/8/layout/chevron1"/>
    <dgm:cxn modelId="{09C8FFF1-9508-4880-8596-B486CB9A41CE}" srcId="{40A01A08-D026-482D-A46F-BB0140D962C8}" destId="{7084FFAB-846D-40EF-8ED1-F8C35EFA443F}" srcOrd="5" destOrd="0" parTransId="{DA755C2E-A64C-435B-AE86-81DD659C0079}" sibTransId="{AEE721BB-0248-4262-87BA-5407C526B6CE}"/>
    <dgm:cxn modelId="{CD2BAA04-0E44-4ED8-995C-E88BFAD7DC80}" type="presOf" srcId="{B8533575-0C6F-4794-A7E3-74653E134679}" destId="{47B1BCCF-20FA-4A40-80CD-170C9D7EE2AC}" srcOrd="0" destOrd="0" presId="urn:microsoft.com/office/officeart/2005/8/layout/chevron1"/>
    <dgm:cxn modelId="{2731D59E-03C0-4FF6-815C-414ED8DB6284}" type="presOf" srcId="{B1533210-0AD2-4606-93D8-FFC6B93BB36A}" destId="{16110557-1F73-4AB7-90E9-3A398ED30111}"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EC1B7ED1-E383-43FC-B118-4DD67ADC0442}" srcId="{40A01A08-D026-482D-A46F-BB0140D962C8}" destId="{1E88963E-D8DE-4FC5-96F1-0AA2D1B77E74}" srcOrd="4" destOrd="0" parTransId="{23CDA60A-9185-4C7B-B849-9DCC9EFFFCB0}" sibTransId="{0A2D09C8-D692-41C9-8CB2-CC9A07F24E13}"/>
    <dgm:cxn modelId="{1ED7E69B-7AB6-4982-92E5-5D0F2F3F4957}" type="presOf" srcId="{1E88963E-D8DE-4FC5-96F1-0AA2D1B77E74}" destId="{D21971C2-50EE-4E1D-A3B5-64CEC4AE3908}" srcOrd="0" destOrd="0" presId="urn:microsoft.com/office/officeart/2005/8/layout/chevron1"/>
    <dgm:cxn modelId="{1562F42F-94E0-476A-A85F-D2756FB1DB05}" type="presParOf" srcId="{ECF9AF0D-2962-4757-9958-2F5EE295A5D0}" destId="{0FC2371B-8F53-4502-A18D-4BFF1F394E6B}" srcOrd="0" destOrd="0" presId="urn:microsoft.com/office/officeart/2005/8/layout/chevron1"/>
    <dgm:cxn modelId="{92606C7C-BBAE-4E2A-9417-94B9AF88FAF7}" type="presParOf" srcId="{ECF9AF0D-2962-4757-9958-2F5EE295A5D0}" destId="{E35A3E1E-8FF5-40FA-8849-0FB9B32AE3BA}" srcOrd="1" destOrd="0" presId="urn:microsoft.com/office/officeart/2005/8/layout/chevron1"/>
    <dgm:cxn modelId="{6B2171CB-8A24-4296-98EF-89CAAF9CC4ED}" type="presParOf" srcId="{ECF9AF0D-2962-4757-9958-2F5EE295A5D0}" destId="{5348B4E3-DCB3-4ECE-9413-E86133897229}" srcOrd="2" destOrd="0" presId="urn:microsoft.com/office/officeart/2005/8/layout/chevron1"/>
    <dgm:cxn modelId="{B6C90830-CFE0-4816-8675-9222BCBDD465}" type="presParOf" srcId="{ECF9AF0D-2962-4757-9958-2F5EE295A5D0}" destId="{2F2772C8-1A6F-4D06-BFB9-8E51F6900D9A}" srcOrd="3" destOrd="0" presId="urn:microsoft.com/office/officeart/2005/8/layout/chevron1"/>
    <dgm:cxn modelId="{A10D0600-7408-4428-929D-0ADA5EED51A7}" type="presParOf" srcId="{ECF9AF0D-2962-4757-9958-2F5EE295A5D0}" destId="{47B1BCCF-20FA-4A40-80CD-170C9D7EE2AC}" srcOrd="4" destOrd="0" presId="urn:microsoft.com/office/officeart/2005/8/layout/chevron1"/>
    <dgm:cxn modelId="{C48235EE-5AAF-486C-9469-B8972487ADB1}" type="presParOf" srcId="{ECF9AF0D-2962-4757-9958-2F5EE295A5D0}" destId="{4A5DCE69-FA35-4BC4-9B11-8C9037C331AE}" srcOrd="5" destOrd="0" presId="urn:microsoft.com/office/officeart/2005/8/layout/chevron1"/>
    <dgm:cxn modelId="{2E3856C2-9E9A-423D-B595-21F893A29352}" type="presParOf" srcId="{ECF9AF0D-2962-4757-9958-2F5EE295A5D0}" destId="{16110557-1F73-4AB7-90E9-3A398ED30111}" srcOrd="6" destOrd="0" presId="urn:microsoft.com/office/officeart/2005/8/layout/chevron1"/>
    <dgm:cxn modelId="{DBD5337E-456F-42E5-BD2F-FCC1FE4035EC}" type="presParOf" srcId="{ECF9AF0D-2962-4757-9958-2F5EE295A5D0}" destId="{73C8DF33-4B50-40F9-B25F-7BA226B44AEC}" srcOrd="7" destOrd="0" presId="urn:microsoft.com/office/officeart/2005/8/layout/chevron1"/>
    <dgm:cxn modelId="{883FF98C-B83F-4C5F-AA7C-1F15A3AE06F1}" type="presParOf" srcId="{ECF9AF0D-2962-4757-9958-2F5EE295A5D0}" destId="{D21971C2-50EE-4E1D-A3B5-64CEC4AE3908}" srcOrd="8" destOrd="0" presId="urn:microsoft.com/office/officeart/2005/8/layout/chevron1"/>
    <dgm:cxn modelId="{87A53ABE-C54B-4359-BB5C-75CF5A44294F}" type="presParOf" srcId="{ECF9AF0D-2962-4757-9958-2F5EE295A5D0}" destId="{05ABE5DE-12E0-48DF-9D88-EB56CBF0419E}" srcOrd="9" destOrd="0" presId="urn:microsoft.com/office/officeart/2005/8/layout/chevron1"/>
    <dgm:cxn modelId="{F4A3C107-7BF9-4319-8B40-32367227C872}"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dgm:t>
        <a:bodyPr/>
        <a:lstStyle/>
        <a:p>
          <a:r>
            <a:rPr lang="en-US" sz="1600" dirty="0" smtClean="0">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16166">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194315F6-1C1B-4503-BFE7-C5DA5596BAF7}" type="presOf" srcId="{B8533575-0C6F-4794-A7E3-74653E134679}" destId="{47B1BCCF-20FA-4A40-80CD-170C9D7EE2AC}" srcOrd="0" destOrd="0" presId="urn:microsoft.com/office/officeart/2005/8/layout/chevron1"/>
    <dgm:cxn modelId="{AC0EEF69-7A0D-478C-A4E5-F64BC293586E}" srcId="{40A01A08-D026-482D-A46F-BB0140D962C8}" destId="{82960BD1-5F50-4249-BCDB-E7F0E8BE251B}" srcOrd="0" destOrd="0" parTransId="{ADDD0AB7-83BF-450C-8999-81EB60F4F14D}" sibTransId="{7822666E-A4A3-4FED-B0FC-D4E4315F4861}"/>
    <dgm:cxn modelId="{EC1B7ED1-E383-43FC-B118-4DD67ADC0442}" srcId="{40A01A08-D026-482D-A46F-BB0140D962C8}" destId="{1E88963E-D8DE-4FC5-96F1-0AA2D1B77E74}" srcOrd="4" destOrd="0" parTransId="{23CDA60A-9185-4C7B-B849-9DCC9EFFFCB0}" sibTransId="{0A2D09C8-D692-41C9-8CB2-CC9A07F24E13}"/>
    <dgm:cxn modelId="{1B8E1A96-E89D-4187-8680-D7E70E76C31B}" type="presOf" srcId="{82960BD1-5F50-4249-BCDB-E7F0E8BE251B}" destId="{0FC2371B-8F53-4502-A18D-4BFF1F394E6B}"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7C749FC7-2053-4D32-90F5-7C4FEA9CE23D}" type="presOf" srcId="{B1533210-0AD2-4606-93D8-FFC6B93BB36A}" destId="{16110557-1F73-4AB7-90E9-3A398ED30111}" srcOrd="0" destOrd="0" presId="urn:microsoft.com/office/officeart/2005/8/layout/chevron1"/>
    <dgm:cxn modelId="{D10EB6CC-E515-40E5-A29E-00781ABCF86D}" srcId="{40A01A08-D026-482D-A46F-BB0140D962C8}" destId="{C3064192-1F51-4B61-BE1D-41850F27601B}" srcOrd="1" destOrd="0" parTransId="{C48C6372-EA99-4458-A602-9A51403F95B7}" sibTransId="{2F0FF46E-214B-4CEB-BE00-714AA410AF04}"/>
    <dgm:cxn modelId="{349A0638-0600-486D-8FA9-F4CC6B2364FB}" type="presOf" srcId="{C3064192-1F51-4B61-BE1D-41850F27601B}" destId="{5348B4E3-DCB3-4ECE-9413-E86133897229}" srcOrd="0" destOrd="0" presId="urn:microsoft.com/office/officeart/2005/8/layout/chevron1"/>
    <dgm:cxn modelId="{09C8FFF1-9508-4880-8596-B486CB9A41CE}" srcId="{40A01A08-D026-482D-A46F-BB0140D962C8}" destId="{7084FFAB-846D-40EF-8ED1-F8C35EFA443F}" srcOrd="5" destOrd="0" parTransId="{DA755C2E-A64C-435B-AE86-81DD659C0079}" sibTransId="{AEE721BB-0248-4262-87BA-5407C526B6CE}"/>
    <dgm:cxn modelId="{1699C23C-3CD6-47D8-AA18-33DDB1C7207B}" type="presOf" srcId="{7084FFAB-846D-40EF-8ED1-F8C35EFA443F}" destId="{1F53B7B5-53F5-4518-B578-C6035D66BB00}" srcOrd="0" destOrd="0" presId="urn:microsoft.com/office/officeart/2005/8/layout/chevron1"/>
    <dgm:cxn modelId="{FC2BC632-5C1D-4399-8898-17D05BB34AFC}" type="presOf" srcId="{40A01A08-D026-482D-A46F-BB0140D962C8}" destId="{ECF9AF0D-2962-4757-9958-2F5EE295A5D0}" srcOrd="0" destOrd="0" presId="urn:microsoft.com/office/officeart/2005/8/layout/chevron1"/>
    <dgm:cxn modelId="{694CFA1C-240B-4937-B6BB-C52E2293CB7A}" type="presOf" srcId="{1E88963E-D8DE-4FC5-96F1-0AA2D1B77E74}" destId="{D21971C2-50EE-4E1D-A3B5-64CEC4AE3908}"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5063A0ED-7D59-4DDA-ADD2-A4BF9B48EEEE}" type="presParOf" srcId="{ECF9AF0D-2962-4757-9958-2F5EE295A5D0}" destId="{0FC2371B-8F53-4502-A18D-4BFF1F394E6B}" srcOrd="0" destOrd="0" presId="urn:microsoft.com/office/officeart/2005/8/layout/chevron1"/>
    <dgm:cxn modelId="{275D5D4F-7B3F-4E83-91C3-4EF863C49D9D}" type="presParOf" srcId="{ECF9AF0D-2962-4757-9958-2F5EE295A5D0}" destId="{E35A3E1E-8FF5-40FA-8849-0FB9B32AE3BA}" srcOrd="1" destOrd="0" presId="urn:microsoft.com/office/officeart/2005/8/layout/chevron1"/>
    <dgm:cxn modelId="{670E1099-2647-47AA-8ADD-E63AAB912BC5}" type="presParOf" srcId="{ECF9AF0D-2962-4757-9958-2F5EE295A5D0}" destId="{5348B4E3-DCB3-4ECE-9413-E86133897229}" srcOrd="2" destOrd="0" presId="urn:microsoft.com/office/officeart/2005/8/layout/chevron1"/>
    <dgm:cxn modelId="{3CF0239B-8C79-4324-94BB-668ED1549EEF}" type="presParOf" srcId="{ECF9AF0D-2962-4757-9958-2F5EE295A5D0}" destId="{2F2772C8-1A6F-4D06-BFB9-8E51F6900D9A}" srcOrd="3" destOrd="0" presId="urn:microsoft.com/office/officeart/2005/8/layout/chevron1"/>
    <dgm:cxn modelId="{0CF01EE4-220D-4026-8785-8406CC7F2022}" type="presParOf" srcId="{ECF9AF0D-2962-4757-9958-2F5EE295A5D0}" destId="{47B1BCCF-20FA-4A40-80CD-170C9D7EE2AC}" srcOrd="4" destOrd="0" presId="urn:microsoft.com/office/officeart/2005/8/layout/chevron1"/>
    <dgm:cxn modelId="{0B1BDF82-3337-4B23-B314-FE4367322633}" type="presParOf" srcId="{ECF9AF0D-2962-4757-9958-2F5EE295A5D0}" destId="{4A5DCE69-FA35-4BC4-9B11-8C9037C331AE}" srcOrd="5" destOrd="0" presId="urn:microsoft.com/office/officeart/2005/8/layout/chevron1"/>
    <dgm:cxn modelId="{C9C14C91-925F-4DB6-B1E4-59C8B33E078A}" type="presParOf" srcId="{ECF9AF0D-2962-4757-9958-2F5EE295A5D0}" destId="{16110557-1F73-4AB7-90E9-3A398ED30111}" srcOrd="6" destOrd="0" presId="urn:microsoft.com/office/officeart/2005/8/layout/chevron1"/>
    <dgm:cxn modelId="{93DBC1A5-50AA-4FEA-951B-0D388D4FAD4F}" type="presParOf" srcId="{ECF9AF0D-2962-4757-9958-2F5EE295A5D0}" destId="{73C8DF33-4B50-40F9-B25F-7BA226B44AEC}" srcOrd="7" destOrd="0" presId="urn:microsoft.com/office/officeart/2005/8/layout/chevron1"/>
    <dgm:cxn modelId="{AD8C4574-A153-4068-ACB3-BA39C354E84F}" type="presParOf" srcId="{ECF9AF0D-2962-4757-9958-2F5EE295A5D0}" destId="{D21971C2-50EE-4E1D-A3B5-64CEC4AE3908}" srcOrd="8" destOrd="0" presId="urn:microsoft.com/office/officeart/2005/8/layout/chevron1"/>
    <dgm:cxn modelId="{24D91943-97A7-4918-853B-A0EF84B80BC9}" type="presParOf" srcId="{ECF9AF0D-2962-4757-9958-2F5EE295A5D0}" destId="{05ABE5DE-12E0-48DF-9D88-EB56CBF0419E}" srcOrd="9" destOrd="0" presId="urn:microsoft.com/office/officeart/2005/8/layout/chevron1"/>
    <dgm:cxn modelId="{A04F2514-AECF-4070-8651-4DD94222848F}"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dgm:t>
        <a:bodyPr/>
        <a:lstStyle/>
        <a:p>
          <a:r>
            <a:rPr lang="en-US" sz="1600" dirty="0" smtClean="0">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16166">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CFC64342-9968-45F8-AD4A-5059B1EA016A}" type="presOf" srcId="{7084FFAB-846D-40EF-8ED1-F8C35EFA443F}" destId="{1F53B7B5-53F5-4518-B578-C6035D66BB00}" srcOrd="0" destOrd="0" presId="urn:microsoft.com/office/officeart/2005/8/layout/chevron1"/>
    <dgm:cxn modelId="{AC0EEF69-7A0D-478C-A4E5-F64BC293586E}" srcId="{40A01A08-D026-482D-A46F-BB0140D962C8}" destId="{82960BD1-5F50-4249-BCDB-E7F0E8BE251B}" srcOrd="0" destOrd="0" parTransId="{ADDD0AB7-83BF-450C-8999-81EB60F4F14D}" sibTransId="{7822666E-A4A3-4FED-B0FC-D4E4315F4861}"/>
    <dgm:cxn modelId="{EC1B7ED1-E383-43FC-B118-4DD67ADC0442}" srcId="{40A01A08-D026-482D-A46F-BB0140D962C8}" destId="{1E88963E-D8DE-4FC5-96F1-0AA2D1B77E74}" srcOrd="4" destOrd="0" parTransId="{23CDA60A-9185-4C7B-B849-9DCC9EFFFCB0}" sibTransId="{0A2D09C8-D692-41C9-8CB2-CC9A07F24E13}"/>
    <dgm:cxn modelId="{6CE8C31E-75AC-4C18-9EA3-3DC3D6A7569B}" srcId="{40A01A08-D026-482D-A46F-BB0140D962C8}" destId="{B8533575-0C6F-4794-A7E3-74653E134679}" srcOrd="2" destOrd="0" parTransId="{C668D28D-0409-468B-ADA9-4D9698F93ACE}" sibTransId="{11CD8B0B-D395-46F0-A0F7-55FC1915001B}"/>
    <dgm:cxn modelId="{37EEEDC8-179E-408D-857F-E60EABEF0964}" type="presOf" srcId="{B8533575-0C6F-4794-A7E3-74653E134679}" destId="{47B1BCCF-20FA-4A40-80CD-170C9D7EE2AC}" srcOrd="0" destOrd="0" presId="urn:microsoft.com/office/officeart/2005/8/layout/chevron1"/>
    <dgm:cxn modelId="{7210D453-1D5E-4F19-AEFE-52784830A87E}" type="presOf" srcId="{C3064192-1F51-4B61-BE1D-41850F27601B}" destId="{5348B4E3-DCB3-4ECE-9413-E86133897229}" srcOrd="0" destOrd="0" presId="urn:microsoft.com/office/officeart/2005/8/layout/chevron1"/>
    <dgm:cxn modelId="{B50639BB-1ED2-41A0-A213-7CE2555E5908}" type="presOf" srcId="{1E88963E-D8DE-4FC5-96F1-0AA2D1B77E74}" destId="{D21971C2-50EE-4E1D-A3B5-64CEC4AE3908}" srcOrd="0" destOrd="0" presId="urn:microsoft.com/office/officeart/2005/8/layout/chevron1"/>
    <dgm:cxn modelId="{D10EB6CC-E515-40E5-A29E-00781ABCF86D}" srcId="{40A01A08-D026-482D-A46F-BB0140D962C8}" destId="{C3064192-1F51-4B61-BE1D-41850F27601B}" srcOrd="1" destOrd="0" parTransId="{C48C6372-EA99-4458-A602-9A51403F95B7}" sibTransId="{2F0FF46E-214B-4CEB-BE00-714AA410AF04}"/>
    <dgm:cxn modelId="{09C8FFF1-9508-4880-8596-B486CB9A41CE}" srcId="{40A01A08-D026-482D-A46F-BB0140D962C8}" destId="{7084FFAB-846D-40EF-8ED1-F8C35EFA443F}" srcOrd="5" destOrd="0" parTransId="{DA755C2E-A64C-435B-AE86-81DD659C0079}" sibTransId="{AEE721BB-0248-4262-87BA-5407C526B6CE}"/>
    <dgm:cxn modelId="{8B22C66A-1460-480E-87E1-2D413B4B8BDF}" type="presOf" srcId="{40A01A08-D026-482D-A46F-BB0140D962C8}" destId="{ECF9AF0D-2962-4757-9958-2F5EE295A5D0}"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DD8C12AA-5C6E-455D-8AF9-B824A1731DA4}" type="presOf" srcId="{B1533210-0AD2-4606-93D8-FFC6B93BB36A}" destId="{16110557-1F73-4AB7-90E9-3A398ED30111}" srcOrd="0" destOrd="0" presId="urn:microsoft.com/office/officeart/2005/8/layout/chevron1"/>
    <dgm:cxn modelId="{7013FE71-7F60-49F8-BEAA-53DEE8CB0855}" type="presOf" srcId="{82960BD1-5F50-4249-BCDB-E7F0E8BE251B}" destId="{0FC2371B-8F53-4502-A18D-4BFF1F394E6B}" srcOrd="0" destOrd="0" presId="urn:microsoft.com/office/officeart/2005/8/layout/chevron1"/>
    <dgm:cxn modelId="{4FDD9E29-749E-43A5-81F6-21B70037C74D}" type="presParOf" srcId="{ECF9AF0D-2962-4757-9958-2F5EE295A5D0}" destId="{0FC2371B-8F53-4502-A18D-4BFF1F394E6B}" srcOrd="0" destOrd="0" presId="urn:microsoft.com/office/officeart/2005/8/layout/chevron1"/>
    <dgm:cxn modelId="{46B12847-114F-4A07-9483-154F4C9F0BEF}" type="presParOf" srcId="{ECF9AF0D-2962-4757-9958-2F5EE295A5D0}" destId="{E35A3E1E-8FF5-40FA-8849-0FB9B32AE3BA}" srcOrd="1" destOrd="0" presId="urn:microsoft.com/office/officeart/2005/8/layout/chevron1"/>
    <dgm:cxn modelId="{01E3EB51-25B9-4723-BBAF-01A4618621AB}" type="presParOf" srcId="{ECF9AF0D-2962-4757-9958-2F5EE295A5D0}" destId="{5348B4E3-DCB3-4ECE-9413-E86133897229}" srcOrd="2" destOrd="0" presId="urn:microsoft.com/office/officeart/2005/8/layout/chevron1"/>
    <dgm:cxn modelId="{AE801AC4-E9EA-47B0-9D5C-168F6F5D96CA}" type="presParOf" srcId="{ECF9AF0D-2962-4757-9958-2F5EE295A5D0}" destId="{2F2772C8-1A6F-4D06-BFB9-8E51F6900D9A}" srcOrd="3" destOrd="0" presId="urn:microsoft.com/office/officeart/2005/8/layout/chevron1"/>
    <dgm:cxn modelId="{0154F062-623D-4F09-9A99-FD01AAE8DC04}" type="presParOf" srcId="{ECF9AF0D-2962-4757-9958-2F5EE295A5D0}" destId="{47B1BCCF-20FA-4A40-80CD-170C9D7EE2AC}" srcOrd="4" destOrd="0" presId="urn:microsoft.com/office/officeart/2005/8/layout/chevron1"/>
    <dgm:cxn modelId="{1E4BBE72-A3B8-4060-9475-E1E9F6D6F216}" type="presParOf" srcId="{ECF9AF0D-2962-4757-9958-2F5EE295A5D0}" destId="{4A5DCE69-FA35-4BC4-9B11-8C9037C331AE}" srcOrd="5" destOrd="0" presId="urn:microsoft.com/office/officeart/2005/8/layout/chevron1"/>
    <dgm:cxn modelId="{6DB0926E-4C8F-41A5-9B33-40417B070842}" type="presParOf" srcId="{ECF9AF0D-2962-4757-9958-2F5EE295A5D0}" destId="{16110557-1F73-4AB7-90E9-3A398ED30111}" srcOrd="6" destOrd="0" presId="urn:microsoft.com/office/officeart/2005/8/layout/chevron1"/>
    <dgm:cxn modelId="{78FBEA78-E40E-43E6-B014-5BEA70C11585}" type="presParOf" srcId="{ECF9AF0D-2962-4757-9958-2F5EE295A5D0}" destId="{73C8DF33-4B50-40F9-B25F-7BA226B44AEC}" srcOrd="7" destOrd="0" presId="urn:microsoft.com/office/officeart/2005/8/layout/chevron1"/>
    <dgm:cxn modelId="{6DC3AE37-E008-480F-B171-D37E9B072EC1}" type="presParOf" srcId="{ECF9AF0D-2962-4757-9958-2F5EE295A5D0}" destId="{D21971C2-50EE-4E1D-A3B5-64CEC4AE3908}" srcOrd="8" destOrd="0" presId="urn:microsoft.com/office/officeart/2005/8/layout/chevron1"/>
    <dgm:cxn modelId="{7EF6CDBB-4EC6-4B3C-AC4F-7D2C456D1755}" type="presParOf" srcId="{ECF9AF0D-2962-4757-9958-2F5EE295A5D0}" destId="{05ABE5DE-12E0-48DF-9D88-EB56CBF0419E}" srcOrd="9" destOrd="0" presId="urn:microsoft.com/office/officeart/2005/8/layout/chevron1"/>
    <dgm:cxn modelId="{89D9910C-3A14-4CDD-9A19-42B874E6CF47}"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E90EEF14-60CF-421D-98C2-EBCBA4BA6B3A}" type="presOf" srcId="{1E88963E-D8DE-4FC5-96F1-0AA2D1B77E74}" destId="{D21971C2-50EE-4E1D-A3B5-64CEC4AE3908}" srcOrd="0" destOrd="0" presId="urn:microsoft.com/office/officeart/2005/8/layout/chevron1"/>
    <dgm:cxn modelId="{9E973B41-EB16-4CB1-8CC6-7D501C655AF4}" type="presOf" srcId="{B8533575-0C6F-4794-A7E3-74653E134679}" destId="{47B1BCCF-20FA-4A40-80CD-170C9D7EE2AC}" srcOrd="0" destOrd="0" presId="urn:microsoft.com/office/officeart/2005/8/layout/chevron1"/>
    <dgm:cxn modelId="{AC0EEF69-7A0D-478C-A4E5-F64BC293586E}" srcId="{40A01A08-D026-482D-A46F-BB0140D962C8}" destId="{82960BD1-5F50-4249-BCDB-E7F0E8BE251B}" srcOrd="0" destOrd="0" parTransId="{ADDD0AB7-83BF-450C-8999-81EB60F4F14D}" sibTransId="{7822666E-A4A3-4FED-B0FC-D4E4315F4861}"/>
    <dgm:cxn modelId="{EC1B7ED1-E383-43FC-B118-4DD67ADC0442}" srcId="{40A01A08-D026-482D-A46F-BB0140D962C8}" destId="{1E88963E-D8DE-4FC5-96F1-0AA2D1B77E74}" srcOrd="4" destOrd="0" parTransId="{23CDA60A-9185-4C7B-B849-9DCC9EFFFCB0}" sibTransId="{0A2D09C8-D692-41C9-8CB2-CC9A07F24E13}"/>
    <dgm:cxn modelId="{939C59FC-4B5A-4767-B97F-016866882A3A}" type="presOf" srcId="{82960BD1-5F50-4249-BCDB-E7F0E8BE251B}" destId="{0FC2371B-8F53-4502-A18D-4BFF1F394E6B}" srcOrd="0" destOrd="0" presId="urn:microsoft.com/office/officeart/2005/8/layout/chevron1"/>
    <dgm:cxn modelId="{70899B71-13E2-4811-AB9B-6C195BB518DC}" type="presOf" srcId="{40A01A08-D026-482D-A46F-BB0140D962C8}" destId="{ECF9AF0D-2962-4757-9958-2F5EE295A5D0}"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D10EB6CC-E515-40E5-A29E-00781ABCF86D}" srcId="{40A01A08-D026-482D-A46F-BB0140D962C8}" destId="{C3064192-1F51-4B61-BE1D-41850F27601B}" srcOrd="1" destOrd="0" parTransId="{C48C6372-EA99-4458-A602-9A51403F95B7}" sibTransId="{2F0FF46E-214B-4CEB-BE00-714AA410AF04}"/>
    <dgm:cxn modelId="{09C8FFF1-9508-4880-8596-B486CB9A41CE}" srcId="{40A01A08-D026-482D-A46F-BB0140D962C8}" destId="{7084FFAB-846D-40EF-8ED1-F8C35EFA443F}" srcOrd="5" destOrd="0" parTransId="{DA755C2E-A64C-435B-AE86-81DD659C0079}" sibTransId="{AEE721BB-0248-4262-87BA-5407C526B6CE}"/>
    <dgm:cxn modelId="{DB6B7ACD-1790-43AD-B972-11E59A879031}" type="presOf" srcId="{C3064192-1F51-4B61-BE1D-41850F27601B}" destId="{5348B4E3-DCB3-4ECE-9413-E86133897229}" srcOrd="0" destOrd="0" presId="urn:microsoft.com/office/officeart/2005/8/layout/chevron1"/>
    <dgm:cxn modelId="{F8D8C88B-234B-4693-A7D5-690F38C6B314}" type="presOf" srcId="{B1533210-0AD2-4606-93D8-FFC6B93BB36A}" destId="{16110557-1F73-4AB7-90E9-3A398ED30111}" srcOrd="0" destOrd="0" presId="urn:microsoft.com/office/officeart/2005/8/layout/chevron1"/>
    <dgm:cxn modelId="{87FEC72E-1460-45B3-953E-C4BB1FF76F03}" type="presOf" srcId="{7084FFAB-846D-40EF-8ED1-F8C35EFA443F}" destId="{1F53B7B5-53F5-4518-B578-C6035D66BB00}"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9EEEC03E-9BD7-4EDA-9976-F96A465DB1A2}" type="presParOf" srcId="{ECF9AF0D-2962-4757-9958-2F5EE295A5D0}" destId="{0FC2371B-8F53-4502-A18D-4BFF1F394E6B}" srcOrd="0" destOrd="0" presId="urn:microsoft.com/office/officeart/2005/8/layout/chevron1"/>
    <dgm:cxn modelId="{0DAF9A7C-0E57-46AE-A5F1-B57ADCFB2FDE}" type="presParOf" srcId="{ECF9AF0D-2962-4757-9958-2F5EE295A5D0}" destId="{E35A3E1E-8FF5-40FA-8849-0FB9B32AE3BA}" srcOrd="1" destOrd="0" presId="urn:microsoft.com/office/officeart/2005/8/layout/chevron1"/>
    <dgm:cxn modelId="{29A026C9-ACA8-4081-9C36-454F7DF06DF5}" type="presParOf" srcId="{ECF9AF0D-2962-4757-9958-2F5EE295A5D0}" destId="{5348B4E3-DCB3-4ECE-9413-E86133897229}" srcOrd="2" destOrd="0" presId="urn:microsoft.com/office/officeart/2005/8/layout/chevron1"/>
    <dgm:cxn modelId="{21004F8D-8AE2-4294-85FE-469048D4984B}" type="presParOf" srcId="{ECF9AF0D-2962-4757-9958-2F5EE295A5D0}" destId="{2F2772C8-1A6F-4D06-BFB9-8E51F6900D9A}" srcOrd="3" destOrd="0" presId="urn:microsoft.com/office/officeart/2005/8/layout/chevron1"/>
    <dgm:cxn modelId="{37282EB2-A9A5-4C5A-B801-698F9250049B}" type="presParOf" srcId="{ECF9AF0D-2962-4757-9958-2F5EE295A5D0}" destId="{47B1BCCF-20FA-4A40-80CD-170C9D7EE2AC}" srcOrd="4" destOrd="0" presId="urn:microsoft.com/office/officeart/2005/8/layout/chevron1"/>
    <dgm:cxn modelId="{068D6B66-1F0B-420E-9DAC-E90F8611F16D}" type="presParOf" srcId="{ECF9AF0D-2962-4757-9958-2F5EE295A5D0}" destId="{4A5DCE69-FA35-4BC4-9B11-8C9037C331AE}" srcOrd="5" destOrd="0" presId="urn:microsoft.com/office/officeart/2005/8/layout/chevron1"/>
    <dgm:cxn modelId="{B4413749-FA44-4464-A2D3-670D3AE6E688}" type="presParOf" srcId="{ECF9AF0D-2962-4757-9958-2F5EE295A5D0}" destId="{16110557-1F73-4AB7-90E9-3A398ED30111}" srcOrd="6" destOrd="0" presId="urn:microsoft.com/office/officeart/2005/8/layout/chevron1"/>
    <dgm:cxn modelId="{E7A6CF11-A56B-4A74-BC0D-9912F89814A1}" type="presParOf" srcId="{ECF9AF0D-2962-4757-9958-2F5EE295A5D0}" destId="{73C8DF33-4B50-40F9-B25F-7BA226B44AEC}" srcOrd="7" destOrd="0" presId="urn:microsoft.com/office/officeart/2005/8/layout/chevron1"/>
    <dgm:cxn modelId="{A0BD0B15-8527-400A-B8EA-49738249E757}" type="presParOf" srcId="{ECF9AF0D-2962-4757-9958-2F5EE295A5D0}" destId="{D21971C2-50EE-4E1D-A3B5-64CEC4AE3908}" srcOrd="8" destOrd="0" presId="urn:microsoft.com/office/officeart/2005/8/layout/chevron1"/>
    <dgm:cxn modelId="{244F2CFC-06A2-4CD7-95FE-6A6D2E4F1015}" type="presParOf" srcId="{ECF9AF0D-2962-4757-9958-2F5EE295A5D0}" destId="{05ABE5DE-12E0-48DF-9D88-EB56CBF0419E}" srcOrd="9" destOrd="0" presId="urn:microsoft.com/office/officeart/2005/8/layout/chevron1"/>
    <dgm:cxn modelId="{F7DAECB7-C78F-4350-9818-BFDECA430E5B}"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D10EB6CC-E515-40E5-A29E-00781ABCF86D}" srcId="{40A01A08-D026-482D-A46F-BB0140D962C8}" destId="{C3064192-1F51-4B61-BE1D-41850F27601B}" srcOrd="1" destOrd="0" parTransId="{C48C6372-EA99-4458-A602-9A51403F95B7}" sibTransId="{2F0FF46E-214B-4CEB-BE00-714AA410AF04}"/>
    <dgm:cxn modelId="{AC0EEF69-7A0D-478C-A4E5-F64BC293586E}" srcId="{40A01A08-D026-482D-A46F-BB0140D962C8}" destId="{82960BD1-5F50-4249-BCDB-E7F0E8BE251B}" srcOrd="0" destOrd="0" parTransId="{ADDD0AB7-83BF-450C-8999-81EB60F4F14D}" sibTransId="{7822666E-A4A3-4FED-B0FC-D4E4315F4861}"/>
    <dgm:cxn modelId="{373075D1-F80B-4CD6-A415-C894B0C201C5}" type="presOf" srcId="{B1533210-0AD2-4606-93D8-FFC6B93BB36A}" destId="{16110557-1F73-4AB7-90E9-3A398ED30111}"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C44BA595-E313-40B4-8304-807D24E5E943}" type="presOf" srcId="{C3064192-1F51-4B61-BE1D-41850F27601B}" destId="{5348B4E3-DCB3-4ECE-9413-E86133897229}" srcOrd="0" destOrd="0" presId="urn:microsoft.com/office/officeart/2005/8/layout/chevron1"/>
    <dgm:cxn modelId="{09C8FFF1-9508-4880-8596-B486CB9A41CE}" srcId="{40A01A08-D026-482D-A46F-BB0140D962C8}" destId="{7084FFAB-846D-40EF-8ED1-F8C35EFA443F}" srcOrd="5" destOrd="0" parTransId="{DA755C2E-A64C-435B-AE86-81DD659C0079}" sibTransId="{AEE721BB-0248-4262-87BA-5407C526B6CE}"/>
    <dgm:cxn modelId="{27F45E5B-E87D-43CB-9A9B-55B5163E1137}" type="presOf" srcId="{7084FFAB-846D-40EF-8ED1-F8C35EFA443F}" destId="{1F53B7B5-53F5-4518-B578-C6035D66BB00}" srcOrd="0" destOrd="0" presId="urn:microsoft.com/office/officeart/2005/8/layout/chevron1"/>
    <dgm:cxn modelId="{D3D16691-48BB-4E22-A968-9A2B88880907}" type="presOf" srcId="{82960BD1-5F50-4249-BCDB-E7F0E8BE251B}" destId="{0FC2371B-8F53-4502-A18D-4BFF1F394E6B}" srcOrd="0" destOrd="0" presId="urn:microsoft.com/office/officeart/2005/8/layout/chevron1"/>
    <dgm:cxn modelId="{C58A3E50-8706-448A-BD62-14E87E49D26F}" type="presOf" srcId="{B8533575-0C6F-4794-A7E3-74653E134679}" destId="{47B1BCCF-20FA-4A40-80CD-170C9D7EE2AC}" srcOrd="0" destOrd="0" presId="urn:microsoft.com/office/officeart/2005/8/layout/chevron1"/>
    <dgm:cxn modelId="{4674C494-F920-40B3-B6DD-6057D3DE30B9}" type="presOf" srcId="{40A01A08-D026-482D-A46F-BB0140D962C8}" destId="{ECF9AF0D-2962-4757-9958-2F5EE295A5D0}" srcOrd="0" destOrd="0" presId="urn:microsoft.com/office/officeart/2005/8/layout/chevron1"/>
    <dgm:cxn modelId="{10ADAD87-9E8B-4374-811C-97B3D857FACA}" type="presOf" srcId="{1E88963E-D8DE-4FC5-96F1-0AA2D1B77E74}" destId="{D21971C2-50EE-4E1D-A3B5-64CEC4AE3908}"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EC1B7ED1-E383-43FC-B118-4DD67ADC0442}" srcId="{40A01A08-D026-482D-A46F-BB0140D962C8}" destId="{1E88963E-D8DE-4FC5-96F1-0AA2D1B77E74}" srcOrd="4" destOrd="0" parTransId="{23CDA60A-9185-4C7B-B849-9DCC9EFFFCB0}" sibTransId="{0A2D09C8-D692-41C9-8CB2-CC9A07F24E13}"/>
    <dgm:cxn modelId="{05DE643A-A13E-4717-92D4-763A73B83345}" type="presParOf" srcId="{ECF9AF0D-2962-4757-9958-2F5EE295A5D0}" destId="{0FC2371B-8F53-4502-A18D-4BFF1F394E6B}" srcOrd="0" destOrd="0" presId="urn:microsoft.com/office/officeart/2005/8/layout/chevron1"/>
    <dgm:cxn modelId="{5B302BB7-7928-4202-BABF-21F44BA06050}" type="presParOf" srcId="{ECF9AF0D-2962-4757-9958-2F5EE295A5D0}" destId="{E35A3E1E-8FF5-40FA-8849-0FB9B32AE3BA}" srcOrd="1" destOrd="0" presId="urn:microsoft.com/office/officeart/2005/8/layout/chevron1"/>
    <dgm:cxn modelId="{2575AE64-250D-4635-9BD0-3B23BBA1DC79}" type="presParOf" srcId="{ECF9AF0D-2962-4757-9958-2F5EE295A5D0}" destId="{5348B4E3-DCB3-4ECE-9413-E86133897229}" srcOrd="2" destOrd="0" presId="urn:microsoft.com/office/officeart/2005/8/layout/chevron1"/>
    <dgm:cxn modelId="{6360E090-073D-4006-A7BB-9259DC5E6ED3}" type="presParOf" srcId="{ECF9AF0D-2962-4757-9958-2F5EE295A5D0}" destId="{2F2772C8-1A6F-4D06-BFB9-8E51F6900D9A}" srcOrd="3" destOrd="0" presId="urn:microsoft.com/office/officeart/2005/8/layout/chevron1"/>
    <dgm:cxn modelId="{38687670-A3BE-4BF6-AD12-E9904EE3859F}" type="presParOf" srcId="{ECF9AF0D-2962-4757-9958-2F5EE295A5D0}" destId="{47B1BCCF-20FA-4A40-80CD-170C9D7EE2AC}" srcOrd="4" destOrd="0" presId="urn:microsoft.com/office/officeart/2005/8/layout/chevron1"/>
    <dgm:cxn modelId="{B3F2FA62-6170-4984-8F7F-2777AC62352E}" type="presParOf" srcId="{ECF9AF0D-2962-4757-9958-2F5EE295A5D0}" destId="{4A5DCE69-FA35-4BC4-9B11-8C9037C331AE}" srcOrd="5" destOrd="0" presId="urn:microsoft.com/office/officeart/2005/8/layout/chevron1"/>
    <dgm:cxn modelId="{85C00A95-E9C6-477B-9FD7-534B06A1A399}" type="presParOf" srcId="{ECF9AF0D-2962-4757-9958-2F5EE295A5D0}" destId="{16110557-1F73-4AB7-90E9-3A398ED30111}" srcOrd="6" destOrd="0" presId="urn:microsoft.com/office/officeart/2005/8/layout/chevron1"/>
    <dgm:cxn modelId="{38732498-CB3A-4086-B5EB-2E3059DA0C0C}" type="presParOf" srcId="{ECF9AF0D-2962-4757-9958-2F5EE295A5D0}" destId="{73C8DF33-4B50-40F9-B25F-7BA226B44AEC}" srcOrd="7" destOrd="0" presId="urn:microsoft.com/office/officeart/2005/8/layout/chevron1"/>
    <dgm:cxn modelId="{D355BAC7-29D4-449F-9BBA-97D4D11C9C04}" type="presParOf" srcId="{ECF9AF0D-2962-4757-9958-2F5EE295A5D0}" destId="{D21971C2-50EE-4E1D-A3B5-64CEC4AE3908}" srcOrd="8" destOrd="0" presId="urn:microsoft.com/office/officeart/2005/8/layout/chevron1"/>
    <dgm:cxn modelId="{4EF5F300-89DE-4EA4-943A-A007E40BFE2F}" type="presParOf" srcId="{ECF9AF0D-2962-4757-9958-2F5EE295A5D0}" destId="{05ABE5DE-12E0-48DF-9D88-EB56CBF0419E}" srcOrd="9" destOrd="0" presId="urn:microsoft.com/office/officeart/2005/8/layout/chevron1"/>
    <dgm:cxn modelId="{6CF177DD-853C-4DF9-8B62-52761E423ABE}"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DCF45465-A94F-418F-9810-C5476829083A}" type="presOf" srcId="{40A01A08-D026-482D-A46F-BB0140D962C8}" destId="{ECF9AF0D-2962-4757-9958-2F5EE295A5D0}" srcOrd="0" destOrd="0" presId="urn:microsoft.com/office/officeart/2005/8/layout/chevron1"/>
    <dgm:cxn modelId="{B221C313-D2D9-40F6-BEBA-328B713780D5}" type="presOf" srcId="{B8533575-0C6F-4794-A7E3-74653E134679}" destId="{47B1BCCF-20FA-4A40-80CD-170C9D7EE2AC}" srcOrd="0" destOrd="0" presId="urn:microsoft.com/office/officeart/2005/8/layout/chevron1"/>
    <dgm:cxn modelId="{EC1B7ED1-E383-43FC-B118-4DD67ADC0442}" srcId="{40A01A08-D026-482D-A46F-BB0140D962C8}" destId="{1E88963E-D8DE-4FC5-96F1-0AA2D1B77E74}" srcOrd="4" destOrd="0" parTransId="{23CDA60A-9185-4C7B-B849-9DCC9EFFFCB0}" sibTransId="{0A2D09C8-D692-41C9-8CB2-CC9A07F24E13}"/>
    <dgm:cxn modelId="{AC0EEF69-7A0D-478C-A4E5-F64BC293586E}" srcId="{40A01A08-D026-482D-A46F-BB0140D962C8}" destId="{82960BD1-5F50-4249-BCDB-E7F0E8BE251B}" srcOrd="0" destOrd="0" parTransId="{ADDD0AB7-83BF-450C-8999-81EB60F4F14D}" sibTransId="{7822666E-A4A3-4FED-B0FC-D4E4315F4861}"/>
    <dgm:cxn modelId="{06BCCBFF-BE68-4A6F-AC9D-815E12291B53}" type="presOf" srcId="{C3064192-1F51-4B61-BE1D-41850F27601B}" destId="{5348B4E3-DCB3-4ECE-9413-E86133897229}" srcOrd="0" destOrd="0" presId="urn:microsoft.com/office/officeart/2005/8/layout/chevron1"/>
    <dgm:cxn modelId="{BD1B3D58-47D0-4148-AEDC-C48B152DA913}" type="presOf" srcId="{82960BD1-5F50-4249-BCDB-E7F0E8BE251B}" destId="{0FC2371B-8F53-4502-A18D-4BFF1F394E6B}"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D10EB6CC-E515-40E5-A29E-00781ABCF86D}" srcId="{40A01A08-D026-482D-A46F-BB0140D962C8}" destId="{C3064192-1F51-4B61-BE1D-41850F27601B}" srcOrd="1" destOrd="0" parTransId="{C48C6372-EA99-4458-A602-9A51403F95B7}" sibTransId="{2F0FF46E-214B-4CEB-BE00-714AA410AF04}"/>
    <dgm:cxn modelId="{09C8FFF1-9508-4880-8596-B486CB9A41CE}" srcId="{40A01A08-D026-482D-A46F-BB0140D962C8}" destId="{7084FFAB-846D-40EF-8ED1-F8C35EFA443F}" srcOrd="5" destOrd="0" parTransId="{DA755C2E-A64C-435B-AE86-81DD659C0079}" sibTransId="{AEE721BB-0248-4262-87BA-5407C526B6CE}"/>
    <dgm:cxn modelId="{EF9CBCC4-F07B-4584-8818-2E1B5C033042}" type="presOf" srcId="{7084FFAB-846D-40EF-8ED1-F8C35EFA443F}" destId="{1F53B7B5-53F5-4518-B578-C6035D66BB00}" srcOrd="0" destOrd="0" presId="urn:microsoft.com/office/officeart/2005/8/layout/chevron1"/>
    <dgm:cxn modelId="{1CAF7BD8-44BD-418B-BE25-24F84FE33BB1}" type="presOf" srcId="{B1533210-0AD2-4606-93D8-FFC6B93BB36A}" destId="{16110557-1F73-4AB7-90E9-3A398ED30111}" srcOrd="0" destOrd="0" presId="urn:microsoft.com/office/officeart/2005/8/layout/chevron1"/>
    <dgm:cxn modelId="{D7D1B250-D870-410E-91E6-FD8F60F9D5E6}" type="presOf" srcId="{1E88963E-D8DE-4FC5-96F1-0AA2D1B77E74}" destId="{D21971C2-50EE-4E1D-A3B5-64CEC4AE3908}"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95163134-A137-42FA-817D-3A14C8D1CB7A}" type="presParOf" srcId="{ECF9AF0D-2962-4757-9958-2F5EE295A5D0}" destId="{0FC2371B-8F53-4502-A18D-4BFF1F394E6B}" srcOrd="0" destOrd="0" presId="urn:microsoft.com/office/officeart/2005/8/layout/chevron1"/>
    <dgm:cxn modelId="{909620BA-5713-421B-B49D-430A01EB2B36}" type="presParOf" srcId="{ECF9AF0D-2962-4757-9958-2F5EE295A5D0}" destId="{E35A3E1E-8FF5-40FA-8849-0FB9B32AE3BA}" srcOrd="1" destOrd="0" presId="urn:microsoft.com/office/officeart/2005/8/layout/chevron1"/>
    <dgm:cxn modelId="{E94D49D2-9C75-45D4-87C1-B1F9066204FD}" type="presParOf" srcId="{ECF9AF0D-2962-4757-9958-2F5EE295A5D0}" destId="{5348B4E3-DCB3-4ECE-9413-E86133897229}" srcOrd="2" destOrd="0" presId="urn:microsoft.com/office/officeart/2005/8/layout/chevron1"/>
    <dgm:cxn modelId="{FC568DBF-4243-440E-93B7-DEC3555EA5BC}" type="presParOf" srcId="{ECF9AF0D-2962-4757-9958-2F5EE295A5D0}" destId="{2F2772C8-1A6F-4D06-BFB9-8E51F6900D9A}" srcOrd="3" destOrd="0" presId="urn:microsoft.com/office/officeart/2005/8/layout/chevron1"/>
    <dgm:cxn modelId="{D5010132-9CFF-4BCD-8F66-41C1CB80DF65}" type="presParOf" srcId="{ECF9AF0D-2962-4757-9958-2F5EE295A5D0}" destId="{47B1BCCF-20FA-4A40-80CD-170C9D7EE2AC}" srcOrd="4" destOrd="0" presId="urn:microsoft.com/office/officeart/2005/8/layout/chevron1"/>
    <dgm:cxn modelId="{DBC7D052-2597-4A3D-8167-1E28D2FD1666}" type="presParOf" srcId="{ECF9AF0D-2962-4757-9958-2F5EE295A5D0}" destId="{4A5DCE69-FA35-4BC4-9B11-8C9037C331AE}" srcOrd="5" destOrd="0" presId="urn:microsoft.com/office/officeart/2005/8/layout/chevron1"/>
    <dgm:cxn modelId="{61BE62AE-44A7-4A71-BF00-B7E636EBB010}" type="presParOf" srcId="{ECF9AF0D-2962-4757-9958-2F5EE295A5D0}" destId="{16110557-1F73-4AB7-90E9-3A398ED30111}" srcOrd="6" destOrd="0" presId="urn:microsoft.com/office/officeart/2005/8/layout/chevron1"/>
    <dgm:cxn modelId="{B8FEDBCA-C643-43D4-90D9-536CAFAB30DF}" type="presParOf" srcId="{ECF9AF0D-2962-4757-9958-2F5EE295A5D0}" destId="{73C8DF33-4B50-40F9-B25F-7BA226B44AEC}" srcOrd="7" destOrd="0" presId="urn:microsoft.com/office/officeart/2005/8/layout/chevron1"/>
    <dgm:cxn modelId="{BCA4EFDA-D95E-4E55-9AEB-954EDDC96A30}" type="presParOf" srcId="{ECF9AF0D-2962-4757-9958-2F5EE295A5D0}" destId="{D21971C2-50EE-4E1D-A3B5-64CEC4AE3908}" srcOrd="8" destOrd="0" presId="urn:microsoft.com/office/officeart/2005/8/layout/chevron1"/>
    <dgm:cxn modelId="{7A2EC0F1-D607-4B0B-8C15-CCECC6DB51C5}" type="presParOf" srcId="{ECF9AF0D-2962-4757-9958-2F5EE295A5D0}" destId="{05ABE5DE-12E0-48DF-9D88-EB56CBF0419E}" srcOrd="9" destOrd="0" presId="urn:microsoft.com/office/officeart/2005/8/layout/chevron1"/>
    <dgm:cxn modelId="{8545C4B4-7650-4C49-865B-99B0B20F3817}"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D10EB6CC-E515-40E5-A29E-00781ABCF86D}" srcId="{40A01A08-D026-482D-A46F-BB0140D962C8}" destId="{C3064192-1F51-4B61-BE1D-41850F27601B}" srcOrd="1" destOrd="0" parTransId="{C48C6372-EA99-4458-A602-9A51403F95B7}" sibTransId="{2F0FF46E-214B-4CEB-BE00-714AA410AF04}"/>
    <dgm:cxn modelId="{1F9BA7FE-DB4B-4FCC-9AA0-899FE9BCCE19}" type="presOf" srcId="{82960BD1-5F50-4249-BCDB-E7F0E8BE251B}" destId="{0FC2371B-8F53-4502-A18D-4BFF1F394E6B}" srcOrd="0" destOrd="0" presId="urn:microsoft.com/office/officeart/2005/8/layout/chevron1"/>
    <dgm:cxn modelId="{AC0EEF69-7A0D-478C-A4E5-F64BC293586E}" srcId="{40A01A08-D026-482D-A46F-BB0140D962C8}" destId="{82960BD1-5F50-4249-BCDB-E7F0E8BE251B}" srcOrd="0" destOrd="0" parTransId="{ADDD0AB7-83BF-450C-8999-81EB60F4F14D}" sibTransId="{7822666E-A4A3-4FED-B0FC-D4E4315F4861}"/>
    <dgm:cxn modelId="{611B9159-5E6A-4C38-91A2-1786C1B3C154}" type="presOf" srcId="{7084FFAB-846D-40EF-8ED1-F8C35EFA443F}" destId="{1F53B7B5-53F5-4518-B578-C6035D66BB00}"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81492DCA-C376-4707-99DE-D73C8815D0C6}" type="presOf" srcId="{C3064192-1F51-4B61-BE1D-41850F27601B}" destId="{5348B4E3-DCB3-4ECE-9413-E86133897229}" srcOrd="0" destOrd="0" presId="urn:microsoft.com/office/officeart/2005/8/layout/chevron1"/>
    <dgm:cxn modelId="{C5AB30C0-D736-4D09-9F16-FA9E1C4D4086}" type="presOf" srcId="{1E88963E-D8DE-4FC5-96F1-0AA2D1B77E74}" destId="{D21971C2-50EE-4E1D-A3B5-64CEC4AE3908}" srcOrd="0" destOrd="0" presId="urn:microsoft.com/office/officeart/2005/8/layout/chevron1"/>
    <dgm:cxn modelId="{09C8FFF1-9508-4880-8596-B486CB9A41CE}" srcId="{40A01A08-D026-482D-A46F-BB0140D962C8}" destId="{7084FFAB-846D-40EF-8ED1-F8C35EFA443F}" srcOrd="5" destOrd="0" parTransId="{DA755C2E-A64C-435B-AE86-81DD659C0079}" sibTransId="{AEE721BB-0248-4262-87BA-5407C526B6CE}"/>
    <dgm:cxn modelId="{4D9CB290-A851-4402-9AB5-910EC7CD5A9A}" type="presOf" srcId="{B1533210-0AD2-4606-93D8-FFC6B93BB36A}" destId="{16110557-1F73-4AB7-90E9-3A398ED30111}" srcOrd="0" destOrd="0" presId="urn:microsoft.com/office/officeart/2005/8/layout/chevron1"/>
    <dgm:cxn modelId="{73428F00-5975-4C4C-87F3-06D41D5F883C}" type="presOf" srcId="{B8533575-0C6F-4794-A7E3-74653E134679}" destId="{47B1BCCF-20FA-4A40-80CD-170C9D7EE2AC}"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EC1B7ED1-E383-43FC-B118-4DD67ADC0442}" srcId="{40A01A08-D026-482D-A46F-BB0140D962C8}" destId="{1E88963E-D8DE-4FC5-96F1-0AA2D1B77E74}" srcOrd="4" destOrd="0" parTransId="{23CDA60A-9185-4C7B-B849-9DCC9EFFFCB0}" sibTransId="{0A2D09C8-D692-41C9-8CB2-CC9A07F24E13}"/>
    <dgm:cxn modelId="{06B194BE-0829-49BF-8BBF-81B7615F2EB0}" type="presOf" srcId="{40A01A08-D026-482D-A46F-BB0140D962C8}" destId="{ECF9AF0D-2962-4757-9958-2F5EE295A5D0}" srcOrd="0" destOrd="0" presId="urn:microsoft.com/office/officeart/2005/8/layout/chevron1"/>
    <dgm:cxn modelId="{2980CA7B-B713-4D96-B440-FE39C1CDFA17}" type="presParOf" srcId="{ECF9AF0D-2962-4757-9958-2F5EE295A5D0}" destId="{0FC2371B-8F53-4502-A18D-4BFF1F394E6B}" srcOrd="0" destOrd="0" presId="urn:microsoft.com/office/officeart/2005/8/layout/chevron1"/>
    <dgm:cxn modelId="{6E786B13-5A2D-4D77-81E2-F253855D11D3}" type="presParOf" srcId="{ECF9AF0D-2962-4757-9958-2F5EE295A5D0}" destId="{E35A3E1E-8FF5-40FA-8849-0FB9B32AE3BA}" srcOrd="1" destOrd="0" presId="urn:microsoft.com/office/officeart/2005/8/layout/chevron1"/>
    <dgm:cxn modelId="{EE6D3B4E-F275-46F0-860A-A6AE9CB93FB3}" type="presParOf" srcId="{ECF9AF0D-2962-4757-9958-2F5EE295A5D0}" destId="{5348B4E3-DCB3-4ECE-9413-E86133897229}" srcOrd="2" destOrd="0" presId="urn:microsoft.com/office/officeart/2005/8/layout/chevron1"/>
    <dgm:cxn modelId="{3BE088B4-3846-4030-B1BE-76B8EBF5D5B4}" type="presParOf" srcId="{ECF9AF0D-2962-4757-9958-2F5EE295A5D0}" destId="{2F2772C8-1A6F-4D06-BFB9-8E51F6900D9A}" srcOrd="3" destOrd="0" presId="urn:microsoft.com/office/officeart/2005/8/layout/chevron1"/>
    <dgm:cxn modelId="{230456C3-D07D-4130-BC63-596DE45593B3}" type="presParOf" srcId="{ECF9AF0D-2962-4757-9958-2F5EE295A5D0}" destId="{47B1BCCF-20FA-4A40-80CD-170C9D7EE2AC}" srcOrd="4" destOrd="0" presId="urn:microsoft.com/office/officeart/2005/8/layout/chevron1"/>
    <dgm:cxn modelId="{744BE3A1-1846-429F-A9B7-73CB245CC8AE}" type="presParOf" srcId="{ECF9AF0D-2962-4757-9958-2F5EE295A5D0}" destId="{4A5DCE69-FA35-4BC4-9B11-8C9037C331AE}" srcOrd="5" destOrd="0" presId="urn:microsoft.com/office/officeart/2005/8/layout/chevron1"/>
    <dgm:cxn modelId="{13453416-6924-43B6-9F1A-AB304AA77533}" type="presParOf" srcId="{ECF9AF0D-2962-4757-9958-2F5EE295A5D0}" destId="{16110557-1F73-4AB7-90E9-3A398ED30111}" srcOrd="6" destOrd="0" presId="urn:microsoft.com/office/officeart/2005/8/layout/chevron1"/>
    <dgm:cxn modelId="{15027E17-50E1-41A9-A355-7DF0982C8FAC}" type="presParOf" srcId="{ECF9AF0D-2962-4757-9958-2F5EE295A5D0}" destId="{73C8DF33-4B50-40F9-B25F-7BA226B44AEC}" srcOrd="7" destOrd="0" presId="urn:microsoft.com/office/officeart/2005/8/layout/chevron1"/>
    <dgm:cxn modelId="{1AD5DD66-BCB8-4CA9-88F7-A9A1A0138D3C}" type="presParOf" srcId="{ECF9AF0D-2962-4757-9958-2F5EE295A5D0}" destId="{D21971C2-50EE-4E1D-A3B5-64CEC4AE3908}" srcOrd="8" destOrd="0" presId="urn:microsoft.com/office/officeart/2005/8/layout/chevron1"/>
    <dgm:cxn modelId="{AB19BB8D-78F7-4285-89AF-838514C1F223}" type="presParOf" srcId="{ECF9AF0D-2962-4757-9958-2F5EE295A5D0}" destId="{05ABE5DE-12E0-48DF-9D88-EB56CBF0419E}" srcOrd="9" destOrd="0" presId="urn:microsoft.com/office/officeart/2005/8/layout/chevron1"/>
    <dgm:cxn modelId="{7C221CBB-5323-48BD-801D-B5D9DF26D9CC}"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B3C41F78-DC37-4FFF-9A77-ADFFA1E28AA2}" type="presOf" srcId="{B8533575-0C6F-4794-A7E3-74653E134679}" destId="{47B1BCCF-20FA-4A40-80CD-170C9D7EE2AC}" srcOrd="0" destOrd="0" presId="urn:microsoft.com/office/officeart/2005/8/layout/chevron1"/>
    <dgm:cxn modelId="{AC0EEF69-7A0D-478C-A4E5-F64BC293586E}" srcId="{40A01A08-D026-482D-A46F-BB0140D962C8}" destId="{82960BD1-5F50-4249-BCDB-E7F0E8BE251B}" srcOrd="0" destOrd="0" parTransId="{ADDD0AB7-83BF-450C-8999-81EB60F4F14D}" sibTransId="{7822666E-A4A3-4FED-B0FC-D4E4315F4861}"/>
    <dgm:cxn modelId="{EC1B7ED1-E383-43FC-B118-4DD67ADC0442}" srcId="{40A01A08-D026-482D-A46F-BB0140D962C8}" destId="{1E88963E-D8DE-4FC5-96F1-0AA2D1B77E74}" srcOrd="4" destOrd="0" parTransId="{23CDA60A-9185-4C7B-B849-9DCC9EFFFCB0}" sibTransId="{0A2D09C8-D692-41C9-8CB2-CC9A07F24E13}"/>
    <dgm:cxn modelId="{6CE8C31E-75AC-4C18-9EA3-3DC3D6A7569B}" srcId="{40A01A08-D026-482D-A46F-BB0140D962C8}" destId="{B8533575-0C6F-4794-A7E3-74653E134679}" srcOrd="2" destOrd="0" parTransId="{C668D28D-0409-468B-ADA9-4D9698F93ACE}" sibTransId="{11CD8B0B-D395-46F0-A0F7-55FC1915001B}"/>
    <dgm:cxn modelId="{630DBE35-37FB-47FC-B54B-33FF452659C2}" type="presOf" srcId="{7084FFAB-846D-40EF-8ED1-F8C35EFA443F}" destId="{1F53B7B5-53F5-4518-B578-C6035D66BB00}" srcOrd="0" destOrd="0" presId="urn:microsoft.com/office/officeart/2005/8/layout/chevron1"/>
    <dgm:cxn modelId="{D10EB6CC-E515-40E5-A29E-00781ABCF86D}" srcId="{40A01A08-D026-482D-A46F-BB0140D962C8}" destId="{C3064192-1F51-4B61-BE1D-41850F27601B}" srcOrd="1" destOrd="0" parTransId="{C48C6372-EA99-4458-A602-9A51403F95B7}" sibTransId="{2F0FF46E-214B-4CEB-BE00-714AA410AF04}"/>
    <dgm:cxn modelId="{2B6ADBB7-7AF6-4501-8B04-EDAE2A1853FD}" type="presOf" srcId="{B1533210-0AD2-4606-93D8-FFC6B93BB36A}" destId="{16110557-1F73-4AB7-90E9-3A398ED30111}" srcOrd="0" destOrd="0" presId="urn:microsoft.com/office/officeart/2005/8/layout/chevron1"/>
    <dgm:cxn modelId="{399E1238-907D-43B2-95DD-2FBC885B790B}" type="presOf" srcId="{C3064192-1F51-4B61-BE1D-41850F27601B}" destId="{5348B4E3-DCB3-4ECE-9413-E86133897229}" srcOrd="0" destOrd="0" presId="urn:microsoft.com/office/officeart/2005/8/layout/chevron1"/>
    <dgm:cxn modelId="{09C8FFF1-9508-4880-8596-B486CB9A41CE}" srcId="{40A01A08-D026-482D-A46F-BB0140D962C8}" destId="{7084FFAB-846D-40EF-8ED1-F8C35EFA443F}" srcOrd="5" destOrd="0" parTransId="{DA755C2E-A64C-435B-AE86-81DD659C0079}" sibTransId="{AEE721BB-0248-4262-87BA-5407C526B6CE}"/>
    <dgm:cxn modelId="{2DB1729B-939E-48A9-9503-8BDD9BBD3AE6}" type="presOf" srcId="{82960BD1-5F50-4249-BCDB-E7F0E8BE251B}" destId="{0FC2371B-8F53-4502-A18D-4BFF1F394E6B}" srcOrd="0" destOrd="0" presId="urn:microsoft.com/office/officeart/2005/8/layout/chevron1"/>
    <dgm:cxn modelId="{2617454A-90B3-4731-8893-843E68CA34AA}" type="presOf" srcId="{1E88963E-D8DE-4FC5-96F1-0AA2D1B77E74}" destId="{D21971C2-50EE-4E1D-A3B5-64CEC4AE3908}" srcOrd="0" destOrd="0" presId="urn:microsoft.com/office/officeart/2005/8/layout/chevron1"/>
    <dgm:cxn modelId="{F89FA13B-1294-4998-A407-0B721C8B4804}" type="presOf" srcId="{40A01A08-D026-482D-A46F-BB0140D962C8}" destId="{ECF9AF0D-2962-4757-9958-2F5EE295A5D0}"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156E6FD1-C8C6-4146-8799-9011853D5DBB}" type="presParOf" srcId="{ECF9AF0D-2962-4757-9958-2F5EE295A5D0}" destId="{0FC2371B-8F53-4502-A18D-4BFF1F394E6B}" srcOrd="0" destOrd="0" presId="urn:microsoft.com/office/officeart/2005/8/layout/chevron1"/>
    <dgm:cxn modelId="{B184D5D3-0A22-4910-8F59-C777351C1225}" type="presParOf" srcId="{ECF9AF0D-2962-4757-9958-2F5EE295A5D0}" destId="{E35A3E1E-8FF5-40FA-8849-0FB9B32AE3BA}" srcOrd="1" destOrd="0" presId="urn:microsoft.com/office/officeart/2005/8/layout/chevron1"/>
    <dgm:cxn modelId="{5A561E7C-2953-4F8B-A1EA-27E4B7B63269}" type="presParOf" srcId="{ECF9AF0D-2962-4757-9958-2F5EE295A5D0}" destId="{5348B4E3-DCB3-4ECE-9413-E86133897229}" srcOrd="2" destOrd="0" presId="urn:microsoft.com/office/officeart/2005/8/layout/chevron1"/>
    <dgm:cxn modelId="{0529F45B-9A59-4E29-8FE2-5C0B5BCC45E6}" type="presParOf" srcId="{ECF9AF0D-2962-4757-9958-2F5EE295A5D0}" destId="{2F2772C8-1A6F-4D06-BFB9-8E51F6900D9A}" srcOrd="3" destOrd="0" presId="urn:microsoft.com/office/officeart/2005/8/layout/chevron1"/>
    <dgm:cxn modelId="{9CE9ACA0-2341-420C-BF20-1BE288E64BED}" type="presParOf" srcId="{ECF9AF0D-2962-4757-9958-2F5EE295A5D0}" destId="{47B1BCCF-20FA-4A40-80CD-170C9D7EE2AC}" srcOrd="4" destOrd="0" presId="urn:microsoft.com/office/officeart/2005/8/layout/chevron1"/>
    <dgm:cxn modelId="{F4F970F2-3F5A-40B6-B104-F2861C3A309B}" type="presParOf" srcId="{ECF9AF0D-2962-4757-9958-2F5EE295A5D0}" destId="{4A5DCE69-FA35-4BC4-9B11-8C9037C331AE}" srcOrd="5" destOrd="0" presId="urn:microsoft.com/office/officeart/2005/8/layout/chevron1"/>
    <dgm:cxn modelId="{89BD75C6-BD5E-4B1E-B100-876E9DC862E2}" type="presParOf" srcId="{ECF9AF0D-2962-4757-9958-2F5EE295A5D0}" destId="{16110557-1F73-4AB7-90E9-3A398ED30111}" srcOrd="6" destOrd="0" presId="urn:microsoft.com/office/officeart/2005/8/layout/chevron1"/>
    <dgm:cxn modelId="{A34DE4B2-D548-47C2-8560-38FDC953DF4A}" type="presParOf" srcId="{ECF9AF0D-2962-4757-9958-2F5EE295A5D0}" destId="{73C8DF33-4B50-40F9-B25F-7BA226B44AEC}" srcOrd="7" destOrd="0" presId="urn:microsoft.com/office/officeart/2005/8/layout/chevron1"/>
    <dgm:cxn modelId="{4E769DB1-6CD2-423C-857C-83D9651A6D57}" type="presParOf" srcId="{ECF9AF0D-2962-4757-9958-2F5EE295A5D0}" destId="{D21971C2-50EE-4E1D-A3B5-64CEC4AE3908}" srcOrd="8" destOrd="0" presId="urn:microsoft.com/office/officeart/2005/8/layout/chevron1"/>
    <dgm:cxn modelId="{36FBC641-0A2E-4D12-81EC-F4FB933464E7}" type="presParOf" srcId="{ECF9AF0D-2962-4757-9958-2F5EE295A5D0}" destId="{05ABE5DE-12E0-48DF-9D88-EB56CBF0419E}" srcOrd="9" destOrd="0" presId="urn:microsoft.com/office/officeart/2005/8/layout/chevron1"/>
    <dgm:cxn modelId="{A97A71F4-AEE9-469E-AB79-B9F19BC522CE}"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AC0EEF69-7A0D-478C-A4E5-F64BC293586E}" srcId="{40A01A08-D026-482D-A46F-BB0140D962C8}" destId="{82960BD1-5F50-4249-BCDB-E7F0E8BE251B}" srcOrd="0" destOrd="0" parTransId="{ADDD0AB7-83BF-450C-8999-81EB60F4F14D}" sibTransId="{7822666E-A4A3-4FED-B0FC-D4E4315F4861}"/>
    <dgm:cxn modelId="{56158AE5-CD6E-408B-885A-8AA49DFC4D87}" type="presOf" srcId="{1E88963E-D8DE-4FC5-96F1-0AA2D1B77E74}" destId="{D21971C2-50EE-4E1D-A3B5-64CEC4AE3908}" srcOrd="0" destOrd="0" presId="urn:microsoft.com/office/officeart/2005/8/layout/chevron1"/>
    <dgm:cxn modelId="{EC1B7ED1-E383-43FC-B118-4DD67ADC0442}" srcId="{40A01A08-D026-482D-A46F-BB0140D962C8}" destId="{1E88963E-D8DE-4FC5-96F1-0AA2D1B77E74}" srcOrd="4" destOrd="0" parTransId="{23CDA60A-9185-4C7B-B849-9DCC9EFFFCB0}" sibTransId="{0A2D09C8-D692-41C9-8CB2-CC9A07F24E13}"/>
    <dgm:cxn modelId="{6CE8C31E-75AC-4C18-9EA3-3DC3D6A7569B}" srcId="{40A01A08-D026-482D-A46F-BB0140D962C8}" destId="{B8533575-0C6F-4794-A7E3-74653E134679}" srcOrd="2" destOrd="0" parTransId="{C668D28D-0409-468B-ADA9-4D9698F93ACE}" sibTransId="{11CD8B0B-D395-46F0-A0F7-55FC1915001B}"/>
    <dgm:cxn modelId="{54738B25-B73D-4C0A-969B-9A314E8CF1C1}" type="presOf" srcId="{B1533210-0AD2-4606-93D8-FFC6B93BB36A}" destId="{16110557-1F73-4AB7-90E9-3A398ED30111}" srcOrd="0" destOrd="0" presId="urn:microsoft.com/office/officeart/2005/8/layout/chevron1"/>
    <dgm:cxn modelId="{C8332095-6521-40A8-B865-490EC85928D1}" type="presOf" srcId="{7084FFAB-846D-40EF-8ED1-F8C35EFA443F}" destId="{1F53B7B5-53F5-4518-B578-C6035D66BB00}" srcOrd="0" destOrd="0" presId="urn:microsoft.com/office/officeart/2005/8/layout/chevron1"/>
    <dgm:cxn modelId="{D10EB6CC-E515-40E5-A29E-00781ABCF86D}" srcId="{40A01A08-D026-482D-A46F-BB0140D962C8}" destId="{C3064192-1F51-4B61-BE1D-41850F27601B}" srcOrd="1" destOrd="0" parTransId="{C48C6372-EA99-4458-A602-9A51403F95B7}" sibTransId="{2F0FF46E-214B-4CEB-BE00-714AA410AF04}"/>
    <dgm:cxn modelId="{09C8FFF1-9508-4880-8596-B486CB9A41CE}" srcId="{40A01A08-D026-482D-A46F-BB0140D962C8}" destId="{7084FFAB-846D-40EF-8ED1-F8C35EFA443F}" srcOrd="5" destOrd="0" parTransId="{DA755C2E-A64C-435B-AE86-81DD659C0079}" sibTransId="{AEE721BB-0248-4262-87BA-5407C526B6CE}"/>
    <dgm:cxn modelId="{C95E4C43-35B9-40F9-8213-3D356B65A368}" type="presOf" srcId="{82960BD1-5F50-4249-BCDB-E7F0E8BE251B}" destId="{0FC2371B-8F53-4502-A18D-4BFF1F394E6B}" srcOrd="0" destOrd="0" presId="urn:microsoft.com/office/officeart/2005/8/layout/chevron1"/>
    <dgm:cxn modelId="{C9E02353-E1B5-4B28-BBEA-06A3E3222A78}" type="presOf" srcId="{40A01A08-D026-482D-A46F-BB0140D962C8}" destId="{ECF9AF0D-2962-4757-9958-2F5EE295A5D0}" srcOrd="0" destOrd="0" presId="urn:microsoft.com/office/officeart/2005/8/layout/chevron1"/>
    <dgm:cxn modelId="{2C2F7357-C132-4F4C-A360-D677E18C2A07}" type="presOf" srcId="{B8533575-0C6F-4794-A7E3-74653E134679}" destId="{47B1BCCF-20FA-4A40-80CD-170C9D7EE2AC}" srcOrd="0" destOrd="0" presId="urn:microsoft.com/office/officeart/2005/8/layout/chevron1"/>
    <dgm:cxn modelId="{815D08FE-24A3-424C-82C8-6D16602AE52F}" type="presOf" srcId="{C3064192-1F51-4B61-BE1D-41850F27601B}" destId="{5348B4E3-DCB3-4ECE-9413-E86133897229}"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145CA2BB-0839-44A2-8EBD-96DD93F45329}" type="presParOf" srcId="{ECF9AF0D-2962-4757-9958-2F5EE295A5D0}" destId="{0FC2371B-8F53-4502-A18D-4BFF1F394E6B}" srcOrd="0" destOrd="0" presId="urn:microsoft.com/office/officeart/2005/8/layout/chevron1"/>
    <dgm:cxn modelId="{2811A75F-C541-4EFC-995B-E499E50CC783}" type="presParOf" srcId="{ECF9AF0D-2962-4757-9958-2F5EE295A5D0}" destId="{E35A3E1E-8FF5-40FA-8849-0FB9B32AE3BA}" srcOrd="1" destOrd="0" presId="urn:microsoft.com/office/officeart/2005/8/layout/chevron1"/>
    <dgm:cxn modelId="{89975C1C-B630-4E60-BB35-5DE808F8BA9A}" type="presParOf" srcId="{ECF9AF0D-2962-4757-9958-2F5EE295A5D0}" destId="{5348B4E3-DCB3-4ECE-9413-E86133897229}" srcOrd="2" destOrd="0" presId="urn:microsoft.com/office/officeart/2005/8/layout/chevron1"/>
    <dgm:cxn modelId="{82583D61-D99D-4BF8-A9E1-9A02A7CA216F}" type="presParOf" srcId="{ECF9AF0D-2962-4757-9958-2F5EE295A5D0}" destId="{2F2772C8-1A6F-4D06-BFB9-8E51F6900D9A}" srcOrd="3" destOrd="0" presId="urn:microsoft.com/office/officeart/2005/8/layout/chevron1"/>
    <dgm:cxn modelId="{3CA425C3-7DED-4F8A-83C0-F0BDBCE78603}" type="presParOf" srcId="{ECF9AF0D-2962-4757-9958-2F5EE295A5D0}" destId="{47B1BCCF-20FA-4A40-80CD-170C9D7EE2AC}" srcOrd="4" destOrd="0" presId="urn:microsoft.com/office/officeart/2005/8/layout/chevron1"/>
    <dgm:cxn modelId="{8D583584-7DD1-4452-8254-418CA069019A}" type="presParOf" srcId="{ECF9AF0D-2962-4757-9958-2F5EE295A5D0}" destId="{4A5DCE69-FA35-4BC4-9B11-8C9037C331AE}" srcOrd="5" destOrd="0" presId="urn:microsoft.com/office/officeart/2005/8/layout/chevron1"/>
    <dgm:cxn modelId="{AD2C6E85-461F-4145-9611-BECFC13FBC53}" type="presParOf" srcId="{ECF9AF0D-2962-4757-9958-2F5EE295A5D0}" destId="{16110557-1F73-4AB7-90E9-3A398ED30111}" srcOrd="6" destOrd="0" presId="urn:microsoft.com/office/officeart/2005/8/layout/chevron1"/>
    <dgm:cxn modelId="{B069E113-98A1-4A7C-9758-EA8A0DAFABC9}" type="presParOf" srcId="{ECF9AF0D-2962-4757-9958-2F5EE295A5D0}" destId="{73C8DF33-4B50-40F9-B25F-7BA226B44AEC}" srcOrd="7" destOrd="0" presId="urn:microsoft.com/office/officeart/2005/8/layout/chevron1"/>
    <dgm:cxn modelId="{25598DC5-94AA-4CBF-B692-57CF946E6ECD}" type="presParOf" srcId="{ECF9AF0D-2962-4757-9958-2F5EE295A5D0}" destId="{D21971C2-50EE-4E1D-A3B5-64CEC4AE3908}" srcOrd="8" destOrd="0" presId="urn:microsoft.com/office/officeart/2005/8/layout/chevron1"/>
    <dgm:cxn modelId="{3232B37D-A8E9-4459-B57D-03B3E1B32517}" type="presParOf" srcId="{ECF9AF0D-2962-4757-9958-2F5EE295A5D0}" destId="{05ABE5DE-12E0-48DF-9D88-EB56CBF0419E}" srcOrd="9" destOrd="0" presId="urn:microsoft.com/office/officeart/2005/8/layout/chevron1"/>
    <dgm:cxn modelId="{E88B49B9-EF1E-4D4B-8978-DFFFBA2C7D1F}"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9A7347E5-6B6E-492F-88B1-CC586CA4FF0D}" type="presOf" srcId="{C3064192-1F51-4B61-BE1D-41850F27601B}" destId="{5348B4E3-DCB3-4ECE-9413-E86133897229}" srcOrd="0" destOrd="0" presId="urn:microsoft.com/office/officeart/2005/8/layout/chevron1"/>
    <dgm:cxn modelId="{131FA3ED-9FC2-4CBB-9872-CD12BF53F71B}" type="presOf" srcId="{1E88963E-D8DE-4FC5-96F1-0AA2D1B77E74}" destId="{D21971C2-50EE-4E1D-A3B5-64CEC4AE3908}" srcOrd="0" destOrd="0" presId="urn:microsoft.com/office/officeart/2005/8/layout/chevron1"/>
    <dgm:cxn modelId="{FF359ACB-740C-45B3-8ACB-7F0F72BA1737}" type="presOf" srcId="{B1533210-0AD2-4606-93D8-FFC6B93BB36A}" destId="{16110557-1F73-4AB7-90E9-3A398ED30111}" srcOrd="0" destOrd="0" presId="urn:microsoft.com/office/officeart/2005/8/layout/chevron1"/>
    <dgm:cxn modelId="{AC0EEF69-7A0D-478C-A4E5-F64BC293586E}" srcId="{40A01A08-D026-482D-A46F-BB0140D962C8}" destId="{82960BD1-5F50-4249-BCDB-E7F0E8BE251B}" srcOrd="0" destOrd="0" parTransId="{ADDD0AB7-83BF-450C-8999-81EB60F4F14D}" sibTransId="{7822666E-A4A3-4FED-B0FC-D4E4315F4861}"/>
    <dgm:cxn modelId="{EC1B7ED1-E383-43FC-B118-4DD67ADC0442}" srcId="{40A01A08-D026-482D-A46F-BB0140D962C8}" destId="{1E88963E-D8DE-4FC5-96F1-0AA2D1B77E74}" srcOrd="4" destOrd="0" parTransId="{23CDA60A-9185-4C7B-B849-9DCC9EFFFCB0}" sibTransId="{0A2D09C8-D692-41C9-8CB2-CC9A07F24E13}"/>
    <dgm:cxn modelId="{E259FB7B-9E72-4932-B6F6-E8B065FBBA74}" type="presOf" srcId="{40A01A08-D026-482D-A46F-BB0140D962C8}" destId="{ECF9AF0D-2962-4757-9958-2F5EE295A5D0}" srcOrd="0" destOrd="0" presId="urn:microsoft.com/office/officeart/2005/8/layout/chevron1"/>
    <dgm:cxn modelId="{1B6400AC-1190-42C3-9734-AEDEF640C5C7}" type="presOf" srcId="{B8533575-0C6F-4794-A7E3-74653E134679}" destId="{47B1BCCF-20FA-4A40-80CD-170C9D7EE2AC}"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96CB64CA-B255-45D0-A3F0-8ED734287686}" type="presOf" srcId="{7084FFAB-846D-40EF-8ED1-F8C35EFA443F}" destId="{1F53B7B5-53F5-4518-B578-C6035D66BB00}" srcOrd="0" destOrd="0" presId="urn:microsoft.com/office/officeart/2005/8/layout/chevron1"/>
    <dgm:cxn modelId="{D10EB6CC-E515-40E5-A29E-00781ABCF86D}" srcId="{40A01A08-D026-482D-A46F-BB0140D962C8}" destId="{C3064192-1F51-4B61-BE1D-41850F27601B}" srcOrd="1" destOrd="0" parTransId="{C48C6372-EA99-4458-A602-9A51403F95B7}" sibTransId="{2F0FF46E-214B-4CEB-BE00-714AA410AF04}"/>
    <dgm:cxn modelId="{09C8FFF1-9508-4880-8596-B486CB9A41CE}" srcId="{40A01A08-D026-482D-A46F-BB0140D962C8}" destId="{7084FFAB-846D-40EF-8ED1-F8C35EFA443F}" srcOrd="5" destOrd="0" parTransId="{DA755C2E-A64C-435B-AE86-81DD659C0079}" sibTransId="{AEE721BB-0248-4262-87BA-5407C526B6CE}"/>
    <dgm:cxn modelId="{2EA6F7C8-FCDA-49EC-96CE-75BCCDB5D17B}" type="presOf" srcId="{82960BD1-5F50-4249-BCDB-E7F0E8BE251B}" destId="{0FC2371B-8F53-4502-A18D-4BFF1F394E6B}"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A67C2A4B-94BA-4958-8DF3-C20CB7AF4A9E}" type="presParOf" srcId="{ECF9AF0D-2962-4757-9958-2F5EE295A5D0}" destId="{0FC2371B-8F53-4502-A18D-4BFF1F394E6B}" srcOrd="0" destOrd="0" presId="urn:microsoft.com/office/officeart/2005/8/layout/chevron1"/>
    <dgm:cxn modelId="{613BD24A-0DC6-4F1A-AF3A-D2772CA5DA0C}" type="presParOf" srcId="{ECF9AF0D-2962-4757-9958-2F5EE295A5D0}" destId="{E35A3E1E-8FF5-40FA-8849-0FB9B32AE3BA}" srcOrd="1" destOrd="0" presId="urn:microsoft.com/office/officeart/2005/8/layout/chevron1"/>
    <dgm:cxn modelId="{AB0CFCA7-CD03-41DC-8665-3E0C81EC2DBB}" type="presParOf" srcId="{ECF9AF0D-2962-4757-9958-2F5EE295A5D0}" destId="{5348B4E3-DCB3-4ECE-9413-E86133897229}" srcOrd="2" destOrd="0" presId="urn:microsoft.com/office/officeart/2005/8/layout/chevron1"/>
    <dgm:cxn modelId="{313B94AB-FE30-4AE6-99E6-DE3C5170342D}" type="presParOf" srcId="{ECF9AF0D-2962-4757-9958-2F5EE295A5D0}" destId="{2F2772C8-1A6F-4D06-BFB9-8E51F6900D9A}" srcOrd="3" destOrd="0" presId="urn:microsoft.com/office/officeart/2005/8/layout/chevron1"/>
    <dgm:cxn modelId="{D048DAED-7429-4CE7-8DDC-E7F8457D2B36}" type="presParOf" srcId="{ECF9AF0D-2962-4757-9958-2F5EE295A5D0}" destId="{47B1BCCF-20FA-4A40-80CD-170C9D7EE2AC}" srcOrd="4" destOrd="0" presId="urn:microsoft.com/office/officeart/2005/8/layout/chevron1"/>
    <dgm:cxn modelId="{D82FB547-944C-44B5-92FF-93804EC1E734}" type="presParOf" srcId="{ECF9AF0D-2962-4757-9958-2F5EE295A5D0}" destId="{4A5DCE69-FA35-4BC4-9B11-8C9037C331AE}" srcOrd="5" destOrd="0" presId="urn:microsoft.com/office/officeart/2005/8/layout/chevron1"/>
    <dgm:cxn modelId="{918CE890-2364-4F91-919B-D6E23E076B05}" type="presParOf" srcId="{ECF9AF0D-2962-4757-9958-2F5EE295A5D0}" destId="{16110557-1F73-4AB7-90E9-3A398ED30111}" srcOrd="6" destOrd="0" presId="urn:microsoft.com/office/officeart/2005/8/layout/chevron1"/>
    <dgm:cxn modelId="{4C260F03-2BAC-416C-AA63-8D3CA73CDBF1}" type="presParOf" srcId="{ECF9AF0D-2962-4757-9958-2F5EE295A5D0}" destId="{73C8DF33-4B50-40F9-B25F-7BA226B44AEC}" srcOrd="7" destOrd="0" presId="urn:microsoft.com/office/officeart/2005/8/layout/chevron1"/>
    <dgm:cxn modelId="{EE41D631-B7EC-4371-ADCA-F184A13C11D6}" type="presParOf" srcId="{ECF9AF0D-2962-4757-9958-2F5EE295A5D0}" destId="{D21971C2-50EE-4E1D-A3B5-64CEC4AE3908}" srcOrd="8" destOrd="0" presId="urn:microsoft.com/office/officeart/2005/8/layout/chevron1"/>
    <dgm:cxn modelId="{15E49F78-8BE1-419D-A5AD-F2889E8FDBF8}" type="presParOf" srcId="{ECF9AF0D-2962-4757-9958-2F5EE295A5D0}" destId="{05ABE5DE-12E0-48DF-9D88-EB56CBF0419E}" srcOrd="9" destOrd="0" presId="urn:microsoft.com/office/officeart/2005/8/layout/chevron1"/>
    <dgm:cxn modelId="{F4FA5A6A-1DEB-47F2-83F1-D10B4E629CA0}"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AC0EEF69-7A0D-478C-A4E5-F64BC293586E}" srcId="{40A01A08-D026-482D-A46F-BB0140D962C8}" destId="{82960BD1-5F50-4249-BCDB-E7F0E8BE251B}" srcOrd="0" destOrd="0" parTransId="{ADDD0AB7-83BF-450C-8999-81EB60F4F14D}" sibTransId="{7822666E-A4A3-4FED-B0FC-D4E4315F4861}"/>
    <dgm:cxn modelId="{EC1B7ED1-E383-43FC-B118-4DD67ADC0442}" srcId="{40A01A08-D026-482D-A46F-BB0140D962C8}" destId="{1E88963E-D8DE-4FC5-96F1-0AA2D1B77E74}" srcOrd="4" destOrd="0" parTransId="{23CDA60A-9185-4C7B-B849-9DCC9EFFFCB0}" sibTransId="{0A2D09C8-D692-41C9-8CB2-CC9A07F24E13}"/>
    <dgm:cxn modelId="{F6CA9DE3-A205-41BF-A443-641341CF4E1A}" type="presOf" srcId="{7084FFAB-846D-40EF-8ED1-F8C35EFA443F}" destId="{1F53B7B5-53F5-4518-B578-C6035D66BB00}" srcOrd="0" destOrd="0" presId="urn:microsoft.com/office/officeart/2005/8/layout/chevron1"/>
    <dgm:cxn modelId="{3B9FA396-FDBF-4E30-8FB6-8EA27EBC6798}" type="presOf" srcId="{C3064192-1F51-4B61-BE1D-41850F27601B}" destId="{5348B4E3-DCB3-4ECE-9413-E86133897229}"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D10EB6CC-E515-40E5-A29E-00781ABCF86D}" srcId="{40A01A08-D026-482D-A46F-BB0140D962C8}" destId="{C3064192-1F51-4B61-BE1D-41850F27601B}" srcOrd="1" destOrd="0" parTransId="{C48C6372-EA99-4458-A602-9A51403F95B7}" sibTransId="{2F0FF46E-214B-4CEB-BE00-714AA410AF04}"/>
    <dgm:cxn modelId="{009DD3F1-3674-4D36-9C0F-F8B521F86183}" type="presOf" srcId="{1E88963E-D8DE-4FC5-96F1-0AA2D1B77E74}" destId="{D21971C2-50EE-4E1D-A3B5-64CEC4AE3908}" srcOrd="0" destOrd="0" presId="urn:microsoft.com/office/officeart/2005/8/layout/chevron1"/>
    <dgm:cxn modelId="{811A9C52-EB40-41BC-BDFE-5A8892B2BFD8}" type="presOf" srcId="{B1533210-0AD2-4606-93D8-FFC6B93BB36A}" destId="{16110557-1F73-4AB7-90E9-3A398ED30111}" srcOrd="0" destOrd="0" presId="urn:microsoft.com/office/officeart/2005/8/layout/chevron1"/>
    <dgm:cxn modelId="{09C8FFF1-9508-4880-8596-B486CB9A41CE}" srcId="{40A01A08-D026-482D-A46F-BB0140D962C8}" destId="{7084FFAB-846D-40EF-8ED1-F8C35EFA443F}" srcOrd="5" destOrd="0" parTransId="{DA755C2E-A64C-435B-AE86-81DD659C0079}" sibTransId="{AEE721BB-0248-4262-87BA-5407C526B6CE}"/>
    <dgm:cxn modelId="{CB07EFC2-EFE1-4745-8E73-CCEE5C6D356D}" type="presOf" srcId="{B8533575-0C6F-4794-A7E3-74653E134679}" destId="{47B1BCCF-20FA-4A40-80CD-170C9D7EE2AC}" srcOrd="0" destOrd="0" presId="urn:microsoft.com/office/officeart/2005/8/layout/chevron1"/>
    <dgm:cxn modelId="{4B99AB3C-A22A-4F3E-8F69-1AA50BBD2611}" type="presOf" srcId="{40A01A08-D026-482D-A46F-BB0140D962C8}" destId="{ECF9AF0D-2962-4757-9958-2F5EE295A5D0}"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0E065011-080C-430E-B824-2A543DF8064D}" type="presOf" srcId="{82960BD1-5F50-4249-BCDB-E7F0E8BE251B}" destId="{0FC2371B-8F53-4502-A18D-4BFF1F394E6B}" srcOrd="0" destOrd="0" presId="urn:microsoft.com/office/officeart/2005/8/layout/chevron1"/>
    <dgm:cxn modelId="{7C314106-BF6F-42C7-BB25-95D16F13B838}" type="presParOf" srcId="{ECF9AF0D-2962-4757-9958-2F5EE295A5D0}" destId="{0FC2371B-8F53-4502-A18D-4BFF1F394E6B}" srcOrd="0" destOrd="0" presId="urn:microsoft.com/office/officeart/2005/8/layout/chevron1"/>
    <dgm:cxn modelId="{4A0DACEB-9A5A-40BE-ADB8-62EDCAD65D11}" type="presParOf" srcId="{ECF9AF0D-2962-4757-9958-2F5EE295A5D0}" destId="{E35A3E1E-8FF5-40FA-8849-0FB9B32AE3BA}" srcOrd="1" destOrd="0" presId="urn:microsoft.com/office/officeart/2005/8/layout/chevron1"/>
    <dgm:cxn modelId="{701C9F03-E1B5-4F73-BE5C-C8C06ED9DCA9}" type="presParOf" srcId="{ECF9AF0D-2962-4757-9958-2F5EE295A5D0}" destId="{5348B4E3-DCB3-4ECE-9413-E86133897229}" srcOrd="2" destOrd="0" presId="urn:microsoft.com/office/officeart/2005/8/layout/chevron1"/>
    <dgm:cxn modelId="{9CE6D272-9334-4B49-B338-CF028CFEEF66}" type="presParOf" srcId="{ECF9AF0D-2962-4757-9958-2F5EE295A5D0}" destId="{2F2772C8-1A6F-4D06-BFB9-8E51F6900D9A}" srcOrd="3" destOrd="0" presId="urn:microsoft.com/office/officeart/2005/8/layout/chevron1"/>
    <dgm:cxn modelId="{D39CCF2E-0EC2-4883-9BB1-B059D554B377}" type="presParOf" srcId="{ECF9AF0D-2962-4757-9958-2F5EE295A5D0}" destId="{47B1BCCF-20FA-4A40-80CD-170C9D7EE2AC}" srcOrd="4" destOrd="0" presId="urn:microsoft.com/office/officeart/2005/8/layout/chevron1"/>
    <dgm:cxn modelId="{85DF934D-8A38-4457-890E-08B6C86D0ACB}" type="presParOf" srcId="{ECF9AF0D-2962-4757-9958-2F5EE295A5D0}" destId="{4A5DCE69-FA35-4BC4-9B11-8C9037C331AE}" srcOrd="5" destOrd="0" presId="urn:microsoft.com/office/officeart/2005/8/layout/chevron1"/>
    <dgm:cxn modelId="{7BA5CF73-1974-47F6-9040-40F71F50623D}" type="presParOf" srcId="{ECF9AF0D-2962-4757-9958-2F5EE295A5D0}" destId="{16110557-1F73-4AB7-90E9-3A398ED30111}" srcOrd="6" destOrd="0" presId="urn:microsoft.com/office/officeart/2005/8/layout/chevron1"/>
    <dgm:cxn modelId="{EEED067B-D2A8-4904-A1B6-F290716155F2}" type="presParOf" srcId="{ECF9AF0D-2962-4757-9958-2F5EE295A5D0}" destId="{73C8DF33-4B50-40F9-B25F-7BA226B44AEC}" srcOrd="7" destOrd="0" presId="urn:microsoft.com/office/officeart/2005/8/layout/chevron1"/>
    <dgm:cxn modelId="{276316D2-BCC8-48C9-8DAE-93664166E9F1}" type="presParOf" srcId="{ECF9AF0D-2962-4757-9958-2F5EE295A5D0}" destId="{D21971C2-50EE-4E1D-A3B5-64CEC4AE3908}" srcOrd="8" destOrd="0" presId="urn:microsoft.com/office/officeart/2005/8/layout/chevron1"/>
    <dgm:cxn modelId="{BE028541-0AF9-4E24-8BA1-012CC69779A7}" type="presParOf" srcId="{ECF9AF0D-2962-4757-9958-2F5EE295A5D0}" destId="{05ABE5DE-12E0-48DF-9D88-EB56CBF0419E}" srcOrd="9" destOrd="0" presId="urn:microsoft.com/office/officeart/2005/8/layout/chevron1"/>
    <dgm:cxn modelId="{50AAA885-9034-4611-A07F-F4319077E82F}"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a:solidFill>
          <a:schemeClr val="accent2"/>
        </a:solidFill>
      </dgm:spPr>
      <dgm:t>
        <a:bodyPr/>
        <a:lstStyle/>
        <a:p>
          <a:r>
            <a:rPr lang="en-US" sz="1600" b="1" u="none" dirty="0" smtClean="0">
              <a:effectLst>
                <a:outerShdw blurRad="38100" dist="38100" dir="2700000" algn="tl">
                  <a:srgbClr val="000000">
                    <a:alpha val="43137"/>
                  </a:srgbClr>
                </a:outerShdw>
              </a:effectLst>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dgm:t>
        <a:bodyPr/>
        <a:lstStyle/>
        <a:p>
          <a:r>
            <a:rPr lang="en-US" sz="1600" dirty="0" smtClean="0">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C965F273-3605-4251-AAA7-F7839DDF6E6A}" type="presOf" srcId="{C3064192-1F51-4B61-BE1D-41850F27601B}" destId="{5348B4E3-DCB3-4ECE-9413-E86133897229}" srcOrd="0" destOrd="0" presId="urn:microsoft.com/office/officeart/2005/8/layout/chevron1"/>
    <dgm:cxn modelId="{AC0EEF69-7A0D-478C-A4E5-F64BC293586E}" srcId="{40A01A08-D026-482D-A46F-BB0140D962C8}" destId="{82960BD1-5F50-4249-BCDB-E7F0E8BE251B}" srcOrd="0" destOrd="0" parTransId="{ADDD0AB7-83BF-450C-8999-81EB60F4F14D}" sibTransId="{7822666E-A4A3-4FED-B0FC-D4E4315F4861}"/>
    <dgm:cxn modelId="{EC1B7ED1-E383-43FC-B118-4DD67ADC0442}" srcId="{40A01A08-D026-482D-A46F-BB0140D962C8}" destId="{1E88963E-D8DE-4FC5-96F1-0AA2D1B77E74}" srcOrd="4" destOrd="0" parTransId="{23CDA60A-9185-4C7B-B849-9DCC9EFFFCB0}" sibTransId="{0A2D09C8-D692-41C9-8CB2-CC9A07F24E13}"/>
    <dgm:cxn modelId="{1C7329FC-BECA-44B5-BDD7-96F383086651}" type="presOf" srcId="{1E88963E-D8DE-4FC5-96F1-0AA2D1B77E74}" destId="{D21971C2-50EE-4E1D-A3B5-64CEC4AE3908}" srcOrd="0" destOrd="0" presId="urn:microsoft.com/office/officeart/2005/8/layout/chevron1"/>
    <dgm:cxn modelId="{9FF96C18-6FF3-4386-9094-52EE29804378}" type="presOf" srcId="{82960BD1-5F50-4249-BCDB-E7F0E8BE251B}" destId="{0FC2371B-8F53-4502-A18D-4BFF1F394E6B}" srcOrd="0" destOrd="0" presId="urn:microsoft.com/office/officeart/2005/8/layout/chevron1"/>
    <dgm:cxn modelId="{EC2F81B9-1030-42FD-AEBE-6DE107153A3B}" type="presOf" srcId="{40A01A08-D026-482D-A46F-BB0140D962C8}" destId="{ECF9AF0D-2962-4757-9958-2F5EE295A5D0}"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5D5BA8DF-1B38-4272-AD45-C3377D2B6E8F}" type="presOf" srcId="{7084FFAB-846D-40EF-8ED1-F8C35EFA443F}" destId="{1F53B7B5-53F5-4518-B578-C6035D66BB00}" srcOrd="0" destOrd="0" presId="urn:microsoft.com/office/officeart/2005/8/layout/chevron1"/>
    <dgm:cxn modelId="{190E8184-19E5-4CD4-8C9B-B9D7BEF797C3}" type="presOf" srcId="{B8533575-0C6F-4794-A7E3-74653E134679}" destId="{47B1BCCF-20FA-4A40-80CD-170C9D7EE2AC}" srcOrd="0" destOrd="0" presId="urn:microsoft.com/office/officeart/2005/8/layout/chevron1"/>
    <dgm:cxn modelId="{DAAC3FCE-0502-4A90-9A86-0CB5B4CCD9BC}" type="presOf" srcId="{B1533210-0AD2-4606-93D8-FFC6B93BB36A}" destId="{16110557-1F73-4AB7-90E9-3A398ED30111}" srcOrd="0" destOrd="0" presId="urn:microsoft.com/office/officeart/2005/8/layout/chevron1"/>
    <dgm:cxn modelId="{D10EB6CC-E515-40E5-A29E-00781ABCF86D}" srcId="{40A01A08-D026-482D-A46F-BB0140D962C8}" destId="{C3064192-1F51-4B61-BE1D-41850F27601B}" srcOrd="1" destOrd="0" parTransId="{C48C6372-EA99-4458-A602-9A51403F95B7}" sibTransId="{2F0FF46E-214B-4CEB-BE00-714AA410AF04}"/>
    <dgm:cxn modelId="{09C8FFF1-9508-4880-8596-B486CB9A41CE}" srcId="{40A01A08-D026-482D-A46F-BB0140D962C8}" destId="{7084FFAB-846D-40EF-8ED1-F8C35EFA443F}" srcOrd="5" destOrd="0" parTransId="{DA755C2E-A64C-435B-AE86-81DD659C0079}" sibTransId="{AEE721BB-0248-4262-87BA-5407C526B6CE}"/>
    <dgm:cxn modelId="{798A65B1-99D9-481F-A662-06999EA2DF50}" srcId="{40A01A08-D026-482D-A46F-BB0140D962C8}" destId="{B1533210-0AD2-4606-93D8-FFC6B93BB36A}" srcOrd="3" destOrd="0" parTransId="{658D111F-DC54-4DC6-909E-6CA88FF6F29B}" sibTransId="{87977C1A-C1A9-48E5-81DA-67E2D255CA84}"/>
    <dgm:cxn modelId="{32A91E28-8FE4-487D-B8BD-EB6272F5ADF8}" type="presParOf" srcId="{ECF9AF0D-2962-4757-9958-2F5EE295A5D0}" destId="{0FC2371B-8F53-4502-A18D-4BFF1F394E6B}" srcOrd="0" destOrd="0" presId="urn:microsoft.com/office/officeart/2005/8/layout/chevron1"/>
    <dgm:cxn modelId="{0C2BC7EE-6DDC-438D-B5E5-3C256FFE3926}" type="presParOf" srcId="{ECF9AF0D-2962-4757-9958-2F5EE295A5D0}" destId="{E35A3E1E-8FF5-40FA-8849-0FB9B32AE3BA}" srcOrd="1" destOrd="0" presId="urn:microsoft.com/office/officeart/2005/8/layout/chevron1"/>
    <dgm:cxn modelId="{F3BF6742-7CE4-443B-9E8D-89DBFB38976A}" type="presParOf" srcId="{ECF9AF0D-2962-4757-9958-2F5EE295A5D0}" destId="{5348B4E3-DCB3-4ECE-9413-E86133897229}" srcOrd="2" destOrd="0" presId="urn:microsoft.com/office/officeart/2005/8/layout/chevron1"/>
    <dgm:cxn modelId="{803A6C2A-618D-43E5-AE29-9E13BD9EA93C}" type="presParOf" srcId="{ECF9AF0D-2962-4757-9958-2F5EE295A5D0}" destId="{2F2772C8-1A6F-4D06-BFB9-8E51F6900D9A}" srcOrd="3" destOrd="0" presId="urn:microsoft.com/office/officeart/2005/8/layout/chevron1"/>
    <dgm:cxn modelId="{0F5C41FD-3784-4C69-9426-A6B9EA4853BB}" type="presParOf" srcId="{ECF9AF0D-2962-4757-9958-2F5EE295A5D0}" destId="{47B1BCCF-20FA-4A40-80CD-170C9D7EE2AC}" srcOrd="4" destOrd="0" presId="urn:microsoft.com/office/officeart/2005/8/layout/chevron1"/>
    <dgm:cxn modelId="{1860571B-4C5D-44A6-A289-A17C800D972F}" type="presParOf" srcId="{ECF9AF0D-2962-4757-9958-2F5EE295A5D0}" destId="{4A5DCE69-FA35-4BC4-9B11-8C9037C331AE}" srcOrd="5" destOrd="0" presId="urn:microsoft.com/office/officeart/2005/8/layout/chevron1"/>
    <dgm:cxn modelId="{56C7B95F-DB3E-49CC-AFDC-DFE9FC143101}" type="presParOf" srcId="{ECF9AF0D-2962-4757-9958-2F5EE295A5D0}" destId="{16110557-1F73-4AB7-90E9-3A398ED30111}" srcOrd="6" destOrd="0" presId="urn:microsoft.com/office/officeart/2005/8/layout/chevron1"/>
    <dgm:cxn modelId="{75AA5A1B-EBB1-4318-BDA9-34B6370B2E65}" type="presParOf" srcId="{ECF9AF0D-2962-4757-9958-2F5EE295A5D0}" destId="{73C8DF33-4B50-40F9-B25F-7BA226B44AEC}" srcOrd="7" destOrd="0" presId="urn:microsoft.com/office/officeart/2005/8/layout/chevron1"/>
    <dgm:cxn modelId="{3FAB1F47-7DB3-4FF7-B71B-503672E444A9}" type="presParOf" srcId="{ECF9AF0D-2962-4757-9958-2F5EE295A5D0}" destId="{D21971C2-50EE-4E1D-A3B5-64CEC4AE3908}" srcOrd="8" destOrd="0" presId="urn:microsoft.com/office/officeart/2005/8/layout/chevron1"/>
    <dgm:cxn modelId="{7EC2853F-F2B8-4FF0-9A38-F7DA51E1827E}" type="presParOf" srcId="{ECF9AF0D-2962-4757-9958-2F5EE295A5D0}" destId="{05ABE5DE-12E0-48DF-9D88-EB56CBF0419E}" srcOrd="9" destOrd="0" presId="urn:microsoft.com/office/officeart/2005/8/layout/chevron1"/>
    <dgm:cxn modelId="{71C95371-7348-48F3-BC50-5EE6679401EA}" type="presParOf" srcId="{ECF9AF0D-2962-4757-9958-2F5EE295A5D0}" destId="{1F53B7B5-53F5-4518-B578-C6035D66BB00}" srcOrd="10" destOrd="0" presId="urn:microsoft.com/office/officeart/2005/8/layout/chevron1"/>
  </dgm:cxnLst>
  <dgm:bg>
    <a:noFill/>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C459A77A-0808-4182-A398-BF655D1A4E31}" type="presOf" srcId="{B8533575-0C6F-4794-A7E3-74653E134679}" destId="{47B1BCCF-20FA-4A40-80CD-170C9D7EE2AC}" srcOrd="0" destOrd="0" presId="urn:microsoft.com/office/officeart/2005/8/layout/chevron1"/>
    <dgm:cxn modelId="{AC397A2D-7C69-41BB-8767-4B114F31644E}" type="presOf" srcId="{82960BD1-5F50-4249-BCDB-E7F0E8BE251B}" destId="{0FC2371B-8F53-4502-A18D-4BFF1F394E6B}" srcOrd="0" destOrd="0" presId="urn:microsoft.com/office/officeart/2005/8/layout/chevron1"/>
    <dgm:cxn modelId="{AC0EEF69-7A0D-478C-A4E5-F64BC293586E}" srcId="{40A01A08-D026-482D-A46F-BB0140D962C8}" destId="{82960BD1-5F50-4249-BCDB-E7F0E8BE251B}" srcOrd="0" destOrd="0" parTransId="{ADDD0AB7-83BF-450C-8999-81EB60F4F14D}" sibTransId="{7822666E-A4A3-4FED-B0FC-D4E4315F4861}"/>
    <dgm:cxn modelId="{EC1B7ED1-E383-43FC-B118-4DD67ADC0442}" srcId="{40A01A08-D026-482D-A46F-BB0140D962C8}" destId="{1E88963E-D8DE-4FC5-96F1-0AA2D1B77E74}" srcOrd="4" destOrd="0" parTransId="{23CDA60A-9185-4C7B-B849-9DCC9EFFFCB0}" sibTransId="{0A2D09C8-D692-41C9-8CB2-CC9A07F24E13}"/>
    <dgm:cxn modelId="{75453D71-2DF5-4891-91C8-17213E835651}" type="presOf" srcId="{C3064192-1F51-4B61-BE1D-41850F27601B}" destId="{5348B4E3-DCB3-4ECE-9413-E86133897229}" srcOrd="0" destOrd="0" presId="urn:microsoft.com/office/officeart/2005/8/layout/chevron1"/>
    <dgm:cxn modelId="{C4FCB3A5-6381-4EDE-AC4D-050766197C39}" type="presOf" srcId="{1E88963E-D8DE-4FC5-96F1-0AA2D1B77E74}" destId="{D21971C2-50EE-4E1D-A3B5-64CEC4AE3908}" srcOrd="0" destOrd="0" presId="urn:microsoft.com/office/officeart/2005/8/layout/chevron1"/>
    <dgm:cxn modelId="{3264170A-07EF-4FB4-B200-41D3A53FB199}" type="presOf" srcId="{B1533210-0AD2-4606-93D8-FFC6B93BB36A}" destId="{16110557-1F73-4AB7-90E9-3A398ED30111}"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275E3CE6-84F7-4DE3-85A2-893A64F7F5B8}" type="presOf" srcId="{7084FFAB-846D-40EF-8ED1-F8C35EFA443F}" destId="{1F53B7B5-53F5-4518-B578-C6035D66BB00}" srcOrd="0" destOrd="0" presId="urn:microsoft.com/office/officeart/2005/8/layout/chevron1"/>
    <dgm:cxn modelId="{D10EB6CC-E515-40E5-A29E-00781ABCF86D}" srcId="{40A01A08-D026-482D-A46F-BB0140D962C8}" destId="{C3064192-1F51-4B61-BE1D-41850F27601B}" srcOrd="1" destOrd="0" parTransId="{C48C6372-EA99-4458-A602-9A51403F95B7}" sibTransId="{2F0FF46E-214B-4CEB-BE00-714AA410AF04}"/>
    <dgm:cxn modelId="{09C8FFF1-9508-4880-8596-B486CB9A41CE}" srcId="{40A01A08-D026-482D-A46F-BB0140D962C8}" destId="{7084FFAB-846D-40EF-8ED1-F8C35EFA443F}" srcOrd="5" destOrd="0" parTransId="{DA755C2E-A64C-435B-AE86-81DD659C0079}" sibTransId="{AEE721BB-0248-4262-87BA-5407C526B6CE}"/>
    <dgm:cxn modelId="{35722BBF-0D7C-49E0-89EF-C7958D80DE12}" type="presOf" srcId="{40A01A08-D026-482D-A46F-BB0140D962C8}" destId="{ECF9AF0D-2962-4757-9958-2F5EE295A5D0}"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25908010-F6E5-4093-A669-2D91A3869216}" type="presParOf" srcId="{ECF9AF0D-2962-4757-9958-2F5EE295A5D0}" destId="{0FC2371B-8F53-4502-A18D-4BFF1F394E6B}" srcOrd="0" destOrd="0" presId="urn:microsoft.com/office/officeart/2005/8/layout/chevron1"/>
    <dgm:cxn modelId="{EF773AB4-581F-4D97-91A8-E087A29799B7}" type="presParOf" srcId="{ECF9AF0D-2962-4757-9958-2F5EE295A5D0}" destId="{E35A3E1E-8FF5-40FA-8849-0FB9B32AE3BA}" srcOrd="1" destOrd="0" presId="urn:microsoft.com/office/officeart/2005/8/layout/chevron1"/>
    <dgm:cxn modelId="{3DA3FB7A-DF3B-46EE-A2C2-A91DA0671030}" type="presParOf" srcId="{ECF9AF0D-2962-4757-9958-2F5EE295A5D0}" destId="{5348B4E3-DCB3-4ECE-9413-E86133897229}" srcOrd="2" destOrd="0" presId="urn:microsoft.com/office/officeart/2005/8/layout/chevron1"/>
    <dgm:cxn modelId="{AFBA3743-FE23-40D2-A18A-4D13CDF7F6B3}" type="presParOf" srcId="{ECF9AF0D-2962-4757-9958-2F5EE295A5D0}" destId="{2F2772C8-1A6F-4D06-BFB9-8E51F6900D9A}" srcOrd="3" destOrd="0" presId="urn:microsoft.com/office/officeart/2005/8/layout/chevron1"/>
    <dgm:cxn modelId="{D67AFC3E-B18E-48D6-8B5E-6484D4E94D31}" type="presParOf" srcId="{ECF9AF0D-2962-4757-9958-2F5EE295A5D0}" destId="{47B1BCCF-20FA-4A40-80CD-170C9D7EE2AC}" srcOrd="4" destOrd="0" presId="urn:microsoft.com/office/officeart/2005/8/layout/chevron1"/>
    <dgm:cxn modelId="{9529471B-F753-47DB-A96C-852DE1DB87F9}" type="presParOf" srcId="{ECF9AF0D-2962-4757-9958-2F5EE295A5D0}" destId="{4A5DCE69-FA35-4BC4-9B11-8C9037C331AE}" srcOrd="5" destOrd="0" presId="urn:microsoft.com/office/officeart/2005/8/layout/chevron1"/>
    <dgm:cxn modelId="{E6261B11-33C3-4954-95B7-B3812785F349}" type="presParOf" srcId="{ECF9AF0D-2962-4757-9958-2F5EE295A5D0}" destId="{16110557-1F73-4AB7-90E9-3A398ED30111}" srcOrd="6" destOrd="0" presId="urn:microsoft.com/office/officeart/2005/8/layout/chevron1"/>
    <dgm:cxn modelId="{8D2A78B7-0AE6-4441-92A2-175097B5A8FC}" type="presParOf" srcId="{ECF9AF0D-2962-4757-9958-2F5EE295A5D0}" destId="{73C8DF33-4B50-40F9-B25F-7BA226B44AEC}" srcOrd="7" destOrd="0" presId="urn:microsoft.com/office/officeart/2005/8/layout/chevron1"/>
    <dgm:cxn modelId="{22E916CF-1BC3-450B-9EFE-EA94162C37AF}" type="presParOf" srcId="{ECF9AF0D-2962-4757-9958-2F5EE295A5D0}" destId="{D21971C2-50EE-4E1D-A3B5-64CEC4AE3908}" srcOrd="8" destOrd="0" presId="urn:microsoft.com/office/officeart/2005/8/layout/chevron1"/>
    <dgm:cxn modelId="{FF0208C9-CF8A-4CBA-AC5D-4DACD3612081}" type="presParOf" srcId="{ECF9AF0D-2962-4757-9958-2F5EE295A5D0}" destId="{05ABE5DE-12E0-48DF-9D88-EB56CBF0419E}" srcOrd="9" destOrd="0" presId="urn:microsoft.com/office/officeart/2005/8/layout/chevron1"/>
    <dgm:cxn modelId="{0A9F75C2-B250-45CF-BCE9-6D079ADB3CF8}"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6F04E940-79EE-4743-9668-EF9ACE1350ED}" type="presOf" srcId="{B8533575-0C6F-4794-A7E3-74653E134679}" destId="{47B1BCCF-20FA-4A40-80CD-170C9D7EE2AC}" srcOrd="0" destOrd="0" presId="urn:microsoft.com/office/officeart/2005/8/layout/chevron1"/>
    <dgm:cxn modelId="{AC0EEF69-7A0D-478C-A4E5-F64BC293586E}" srcId="{40A01A08-D026-482D-A46F-BB0140D962C8}" destId="{82960BD1-5F50-4249-BCDB-E7F0E8BE251B}" srcOrd="0" destOrd="0" parTransId="{ADDD0AB7-83BF-450C-8999-81EB60F4F14D}" sibTransId="{7822666E-A4A3-4FED-B0FC-D4E4315F4861}"/>
    <dgm:cxn modelId="{EC1B7ED1-E383-43FC-B118-4DD67ADC0442}" srcId="{40A01A08-D026-482D-A46F-BB0140D962C8}" destId="{1E88963E-D8DE-4FC5-96F1-0AA2D1B77E74}" srcOrd="4" destOrd="0" parTransId="{23CDA60A-9185-4C7B-B849-9DCC9EFFFCB0}" sibTransId="{0A2D09C8-D692-41C9-8CB2-CC9A07F24E13}"/>
    <dgm:cxn modelId="{6CE8C31E-75AC-4C18-9EA3-3DC3D6A7569B}" srcId="{40A01A08-D026-482D-A46F-BB0140D962C8}" destId="{B8533575-0C6F-4794-A7E3-74653E134679}" srcOrd="2" destOrd="0" parTransId="{C668D28D-0409-468B-ADA9-4D9698F93ACE}" sibTransId="{11CD8B0B-D395-46F0-A0F7-55FC1915001B}"/>
    <dgm:cxn modelId="{D10EB6CC-E515-40E5-A29E-00781ABCF86D}" srcId="{40A01A08-D026-482D-A46F-BB0140D962C8}" destId="{C3064192-1F51-4B61-BE1D-41850F27601B}" srcOrd="1" destOrd="0" parTransId="{C48C6372-EA99-4458-A602-9A51403F95B7}" sibTransId="{2F0FF46E-214B-4CEB-BE00-714AA410AF04}"/>
    <dgm:cxn modelId="{341CB48C-D9AA-4205-B43C-C1768083C642}" type="presOf" srcId="{40A01A08-D026-482D-A46F-BB0140D962C8}" destId="{ECF9AF0D-2962-4757-9958-2F5EE295A5D0}" srcOrd="0" destOrd="0" presId="urn:microsoft.com/office/officeart/2005/8/layout/chevron1"/>
    <dgm:cxn modelId="{09C8FFF1-9508-4880-8596-B486CB9A41CE}" srcId="{40A01A08-D026-482D-A46F-BB0140D962C8}" destId="{7084FFAB-846D-40EF-8ED1-F8C35EFA443F}" srcOrd="5" destOrd="0" parTransId="{DA755C2E-A64C-435B-AE86-81DD659C0079}" sibTransId="{AEE721BB-0248-4262-87BA-5407C526B6CE}"/>
    <dgm:cxn modelId="{70A50783-BD2D-440B-99A9-EF9437BD57CC}" type="presOf" srcId="{82960BD1-5F50-4249-BCDB-E7F0E8BE251B}" destId="{0FC2371B-8F53-4502-A18D-4BFF1F394E6B}" srcOrd="0" destOrd="0" presId="urn:microsoft.com/office/officeart/2005/8/layout/chevron1"/>
    <dgm:cxn modelId="{7CC96A10-9B52-421E-90AA-A96F9ABD50D3}" type="presOf" srcId="{C3064192-1F51-4B61-BE1D-41850F27601B}" destId="{5348B4E3-DCB3-4ECE-9413-E86133897229}" srcOrd="0" destOrd="0" presId="urn:microsoft.com/office/officeart/2005/8/layout/chevron1"/>
    <dgm:cxn modelId="{FB928BCB-86F2-4137-942E-35AEAAF6BD6F}" type="presOf" srcId="{1E88963E-D8DE-4FC5-96F1-0AA2D1B77E74}" destId="{D21971C2-50EE-4E1D-A3B5-64CEC4AE3908}" srcOrd="0" destOrd="0" presId="urn:microsoft.com/office/officeart/2005/8/layout/chevron1"/>
    <dgm:cxn modelId="{0458CAC2-2158-49CF-8BA3-C0A84E323007}" type="presOf" srcId="{B1533210-0AD2-4606-93D8-FFC6B93BB36A}" destId="{16110557-1F73-4AB7-90E9-3A398ED30111}" srcOrd="0" destOrd="0" presId="urn:microsoft.com/office/officeart/2005/8/layout/chevron1"/>
    <dgm:cxn modelId="{DC0FB577-9A13-42D8-8349-8FE4D4023D76}" type="presOf" srcId="{7084FFAB-846D-40EF-8ED1-F8C35EFA443F}" destId="{1F53B7B5-53F5-4518-B578-C6035D66BB00}"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F94CC7DC-1589-4549-B3A8-0EFE4CD487A0}" type="presParOf" srcId="{ECF9AF0D-2962-4757-9958-2F5EE295A5D0}" destId="{0FC2371B-8F53-4502-A18D-4BFF1F394E6B}" srcOrd="0" destOrd="0" presId="urn:microsoft.com/office/officeart/2005/8/layout/chevron1"/>
    <dgm:cxn modelId="{A8EF195B-D605-4721-9500-A4218A397A0C}" type="presParOf" srcId="{ECF9AF0D-2962-4757-9958-2F5EE295A5D0}" destId="{E35A3E1E-8FF5-40FA-8849-0FB9B32AE3BA}" srcOrd="1" destOrd="0" presId="urn:microsoft.com/office/officeart/2005/8/layout/chevron1"/>
    <dgm:cxn modelId="{579DC4FE-A1B4-4A57-9400-F95DB8BB9218}" type="presParOf" srcId="{ECF9AF0D-2962-4757-9958-2F5EE295A5D0}" destId="{5348B4E3-DCB3-4ECE-9413-E86133897229}" srcOrd="2" destOrd="0" presId="urn:microsoft.com/office/officeart/2005/8/layout/chevron1"/>
    <dgm:cxn modelId="{B71075F1-65F5-4754-9407-8A700F902EF6}" type="presParOf" srcId="{ECF9AF0D-2962-4757-9958-2F5EE295A5D0}" destId="{2F2772C8-1A6F-4D06-BFB9-8E51F6900D9A}" srcOrd="3" destOrd="0" presId="urn:microsoft.com/office/officeart/2005/8/layout/chevron1"/>
    <dgm:cxn modelId="{A219E1D7-225F-4C33-A5FD-C34BB38DC919}" type="presParOf" srcId="{ECF9AF0D-2962-4757-9958-2F5EE295A5D0}" destId="{47B1BCCF-20FA-4A40-80CD-170C9D7EE2AC}" srcOrd="4" destOrd="0" presId="urn:microsoft.com/office/officeart/2005/8/layout/chevron1"/>
    <dgm:cxn modelId="{4946DA75-EADF-4B01-A307-CC2EACC5E2F7}" type="presParOf" srcId="{ECF9AF0D-2962-4757-9958-2F5EE295A5D0}" destId="{4A5DCE69-FA35-4BC4-9B11-8C9037C331AE}" srcOrd="5" destOrd="0" presId="urn:microsoft.com/office/officeart/2005/8/layout/chevron1"/>
    <dgm:cxn modelId="{5F9F60BD-4645-4BAF-84D2-6FF06D04B6E8}" type="presParOf" srcId="{ECF9AF0D-2962-4757-9958-2F5EE295A5D0}" destId="{16110557-1F73-4AB7-90E9-3A398ED30111}" srcOrd="6" destOrd="0" presId="urn:microsoft.com/office/officeart/2005/8/layout/chevron1"/>
    <dgm:cxn modelId="{5D8A8BD3-A90F-4B1B-8F6C-B373EF22CD67}" type="presParOf" srcId="{ECF9AF0D-2962-4757-9958-2F5EE295A5D0}" destId="{73C8DF33-4B50-40F9-B25F-7BA226B44AEC}" srcOrd="7" destOrd="0" presId="urn:microsoft.com/office/officeart/2005/8/layout/chevron1"/>
    <dgm:cxn modelId="{580AF226-67D5-4DA2-B9B4-6BB574BD8912}" type="presParOf" srcId="{ECF9AF0D-2962-4757-9958-2F5EE295A5D0}" destId="{D21971C2-50EE-4E1D-A3B5-64CEC4AE3908}" srcOrd="8" destOrd="0" presId="urn:microsoft.com/office/officeart/2005/8/layout/chevron1"/>
    <dgm:cxn modelId="{2E1C1DEC-8D4F-4E12-B236-0DDB5658B9EC}" type="presParOf" srcId="{ECF9AF0D-2962-4757-9958-2F5EE295A5D0}" destId="{05ABE5DE-12E0-48DF-9D88-EB56CBF0419E}" srcOrd="9" destOrd="0" presId="urn:microsoft.com/office/officeart/2005/8/layout/chevron1"/>
    <dgm:cxn modelId="{AA59E4D3-68A2-499C-8C9E-050FA0DF923C}"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AC0EEF69-7A0D-478C-A4E5-F64BC293586E}" srcId="{40A01A08-D026-482D-A46F-BB0140D962C8}" destId="{82960BD1-5F50-4249-BCDB-E7F0E8BE251B}" srcOrd="0" destOrd="0" parTransId="{ADDD0AB7-83BF-450C-8999-81EB60F4F14D}" sibTransId="{7822666E-A4A3-4FED-B0FC-D4E4315F4861}"/>
    <dgm:cxn modelId="{EC1B7ED1-E383-43FC-B118-4DD67ADC0442}" srcId="{40A01A08-D026-482D-A46F-BB0140D962C8}" destId="{1E88963E-D8DE-4FC5-96F1-0AA2D1B77E74}" srcOrd="4" destOrd="0" parTransId="{23CDA60A-9185-4C7B-B849-9DCC9EFFFCB0}" sibTransId="{0A2D09C8-D692-41C9-8CB2-CC9A07F24E13}"/>
    <dgm:cxn modelId="{EBFC8F32-55E6-47FA-BA6B-970903308791}" type="presOf" srcId="{C3064192-1F51-4B61-BE1D-41850F27601B}" destId="{5348B4E3-DCB3-4ECE-9413-E86133897229}"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4FF8C5FA-AC8D-4975-A22F-463B50EABD34}" type="presOf" srcId="{82960BD1-5F50-4249-BCDB-E7F0E8BE251B}" destId="{0FC2371B-8F53-4502-A18D-4BFF1F394E6B}" srcOrd="0" destOrd="0" presId="urn:microsoft.com/office/officeart/2005/8/layout/chevron1"/>
    <dgm:cxn modelId="{D10EB6CC-E515-40E5-A29E-00781ABCF86D}" srcId="{40A01A08-D026-482D-A46F-BB0140D962C8}" destId="{C3064192-1F51-4B61-BE1D-41850F27601B}" srcOrd="1" destOrd="0" parTransId="{C48C6372-EA99-4458-A602-9A51403F95B7}" sibTransId="{2F0FF46E-214B-4CEB-BE00-714AA410AF04}"/>
    <dgm:cxn modelId="{206A84EA-2F4B-46A1-B26D-32CE2BA0CF9A}" type="presOf" srcId="{B1533210-0AD2-4606-93D8-FFC6B93BB36A}" destId="{16110557-1F73-4AB7-90E9-3A398ED30111}" srcOrd="0" destOrd="0" presId="urn:microsoft.com/office/officeart/2005/8/layout/chevron1"/>
    <dgm:cxn modelId="{BF55AD37-2126-4B44-9AF8-1ADCDA855B8F}" type="presOf" srcId="{1E88963E-D8DE-4FC5-96F1-0AA2D1B77E74}" destId="{D21971C2-50EE-4E1D-A3B5-64CEC4AE3908}" srcOrd="0" destOrd="0" presId="urn:microsoft.com/office/officeart/2005/8/layout/chevron1"/>
    <dgm:cxn modelId="{B907A9F2-83DC-4B66-BD73-0CB6FCA2E9DC}" type="presOf" srcId="{40A01A08-D026-482D-A46F-BB0140D962C8}" destId="{ECF9AF0D-2962-4757-9958-2F5EE295A5D0}" srcOrd="0" destOrd="0" presId="urn:microsoft.com/office/officeart/2005/8/layout/chevron1"/>
    <dgm:cxn modelId="{09C8FFF1-9508-4880-8596-B486CB9A41CE}" srcId="{40A01A08-D026-482D-A46F-BB0140D962C8}" destId="{7084FFAB-846D-40EF-8ED1-F8C35EFA443F}" srcOrd="5" destOrd="0" parTransId="{DA755C2E-A64C-435B-AE86-81DD659C0079}" sibTransId="{AEE721BB-0248-4262-87BA-5407C526B6CE}"/>
    <dgm:cxn modelId="{DDC5FF43-EA7F-41AA-AF97-C7160BC83F57}" type="presOf" srcId="{7084FFAB-846D-40EF-8ED1-F8C35EFA443F}" destId="{1F53B7B5-53F5-4518-B578-C6035D66BB00}" srcOrd="0" destOrd="0" presId="urn:microsoft.com/office/officeart/2005/8/layout/chevron1"/>
    <dgm:cxn modelId="{50970110-FF97-4752-BD12-5BE805BCA48A}" type="presOf" srcId="{B8533575-0C6F-4794-A7E3-74653E134679}" destId="{47B1BCCF-20FA-4A40-80CD-170C9D7EE2AC}"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95ECBDBD-3F30-41F9-AA03-2E6B9E500741}" type="presParOf" srcId="{ECF9AF0D-2962-4757-9958-2F5EE295A5D0}" destId="{0FC2371B-8F53-4502-A18D-4BFF1F394E6B}" srcOrd="0" destOrd="0" presId="urn:microsoft.com/office/officeart/2005/8/layout/chevron1"/>
    <dgm:cxn modelId="{35D9294A-B79E-4230-A4CC-ECE2A441725D}" type="presParOf" srcId="{ECF9AF0D-2962-4757-9958-2F5EE295A5D0}" destId="{E35A3E1E-8FF5-40FA-8849-0FB9B32AE3BA}" srcOrd="1" destOrd="0" presId="urn:microsoft.com/office/officeart/2005/8/layout/chevron1"/>
    <dgm:cxn modelId="{BF140F6F-33E1-4C3F-90E1-EB08A697A288}" type="presParOf" srcId="{ECF9AF0D-2962-4757-9958-2F5EE295A5D0}" destId="{5348B4E3-DCB3-4ECE-9413-E86133897229}" srcOrd="2" destOrd="0" presId="urn:microsoft.com/office/officeart/2005/8/layout/chevron1"/>
    <dgm:cxn modelId="{37E25B0C-E320-4DDC-87D8-2B63EF217FCE}" type="presParOf" srcId="{ECF9AF0D-2962-4757-9958-2F5EE295A5D0}" destId="{2F2772C8-1A6F-4D06-BFB9-8E51F6900D9A}" srcOrd="3" destOrd="0" presId="urn:microsoft.com/office/officeart/2005/8/layout/chevron1"/>
    <dgm:cxn modelId="{9D277F20-C431-4732-BAE3-6380D40F49CA}" type="presParOf" srcId="{ECF9AF0D-2962-4757-9958-2F5EE295A5D0}" destId="{47B1BCCF-20FA-4A40-80CD-170C9D7EE2AC}" srcOrd="4" destOrd="0" presId="urn:microsoft.com/office/officeart/2005/8/layout/chevron1"/>
    <dgm:cxn modelId="{7CEF32C3-BDC8-4792-9102-3F35E17080D7}" type="presParOf" srcId="{ECF9AF0D-2962-4757-9958-2F5EE295A5D0}" destId="{4A5DCE69-FA35-4BC4-9B11-8C9037C331AE}" srcOrd="5" destOrd="0" presId="urn:microsoft.com/office/officeart/2005/8/layout/chevron1"/>
    <dgm:cxn modelId="{2BC7F121-FED5-421D-AF03-A04E83A89C3A}" type="presParOf" srcId="{ECF9AF0D-2962-4757-9958-2F5EE295A5D0}" destId="{16110557-1F73-4AB7-90E9-3A398ED30111}" srcOrd="6" destOrd="0" presId="urn:microsoft.com/office/officeart/2005/8/layout/chevron1"/>
    <dgm:cxn modelId="{039ECCA6-4713-44A1-8506-BB3FC9A13E5A}" type="presParOf" srcId="{ECF9AF0D-2962-4757-9958-2F5EE295A5D0}" destId="{73C8DF33-4B50-40F9-B25F-7BA226B44AEC}" srcOrd="7" destOrd="0" presId="urn:microsoft.com/office/officeart/2005/8/layout/chevron1"/>
    <dgm:cxn modelId="{EEADDEB3-5F3F-4A3D-A226-515B017A88EE}" type="presParOf" srcId="{ECF9AF0D-2962-4757-9958-2F5EE295A5D0}" destId="{D21971C2-50EE-4E1D-A3B5-64CEC4AE3908}" srcOrd="8" destOrd="0" presId="urn:microsoft.com/office/officeart/2005/8/layout/chevron1"/>
    <dgm:cxn modelId="{0103C7FC-79EE-428D-BA40-C04C63D9C852}" type="presParOf" srcId="{ECF9AF0D-2962-4757-9958-2F5EE295A5D0}" destId="{05ABE5DE-12E0-48DF-9D88-EB56CBF0419E}" srcOrd="9" destOrd="0" presId="urn:microsoft.com/office/officeart/2005/8/layout/chevron1"/>
    <dgm:cxn modelId="{510B9E3E-A242-4C64-8211-A12F5482ACEA}"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4037AE10-88AA-4D02-BB29-25FC77A257E4}" type="presOf" srcId="{B1533210-0AD2-4606-93D8-FFC6B93BB36A}" destId="{16110557-1F73-4AB7-90E9-3A398ED30111}" srcOrd="0" destOrd="0" presId="urn:microsoft.com/office/officeart/2005/8/layout/chevron1"/>
    <dgm:cxn modelId="{AC0EEF69-7A0D-478C-A4E5-F64BC293586E}" srcId="{40A01A08-D026-482D-A46F-BB0140D962C8}" destId="{82960BD1-5F50-4249-BCDB-E7F0E8BE251B}" srcOrd="0" destOrd="0" parTransId="{ADDD0AB7-83BF-450C-8999-81EB60F4F14D}" sibTransId="{7822666E-A4A3-4FED-B0FC-D4E4315F4861}"/>
    <dgm:cxn modelId="{EC1B7ED1-E383-43FC-B118-4DD67ADC0442}" srcId="{40A01A08-D026-482D-A46F-BB0140D962C8}" destId="{1E88963E-D8DE-4FC5-96F1-0AA2D1B77E74}" srcOrd="4" destOrd="0" parTransId="{23CDA60A-9185-4C7B-B849-9DCC9EFFFCB0}" sibTransId="{0A2D09C8-D692-41C9-8CB2-CC9A07F24E13}"/>
    <dgm:cxn modelId="{D54BC6CE-157E-45C2-97B1-6B9137966530}" type="presOf" srcId="{7084FFAB-846D-40EF-8ED1-F8C35EFA443F}" destId="{1F53B7B5-53F5-4518-B578-C6035D66BB00}"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DE128594-F357-4202-BE48-789061F4EB2F}" type="presOf" srcId="{C3064192-1F51-4B61-BE1D-41850F27601B}" destId="{5348B4E3-DCB3-4ECE-9413-E86133897229}" srcOrd="0" destOrd="0" presId="urn:microsoft.com/office/officeart/2005/8/layout/chevron1"/>
    <dgm:cxn modelId="{DE26F8AF-D2F1-41D0-9CC1-D23FF3581843}" type="presOf" srcId="{40A01A08-D026-482D-A46F-BB0140D962C8}" destId="{ECF9AF0D-2962-4757-9958-2F5EE295A5D0}" srcOrd="0" destOrd="0" presId="urn:microsoft.com/office/officeart/2005/8/layout/chevron1"/>
    <dgm:cxn modelId="{D10EB6CC-E515-40E5-A29E-00781ABCF86D}" srcId="{40A01A08-D026-482D-A46F-BB0140D962C8}" destId="{C3064192-1F51-4B61-BE1D-41850F27601B}" srcOrd="1" destOrd="0" parTransId="{C48C6372-EA99-4458-A602-9A51403F95B7}" sibTransId="{2F0FF46E-214B-4CEB-BE00-714AA410AF04}"/>
    <dgm:cxn modelId="{09C8FFF1-9508-4880-8596-B486CB9A41CE}" srcId="{40A01A08-D026-482D-A46F-BB0140D962C8}" destId="{7084FFAB-846D-40EF-8ED1-F8C35EFA443F}" srcOrd="5" destOrd="0" parTransId="{DA755C2E-A64C-435B-AE86-81DD659C0079}" sibTransId="{AEE721BB-0248-4262-87BA-5407C526B6CE}"/>
    <dgm:cxn modelId="{6EADF331-ADDB-49EE-90D7-F842A551527A}" type="presOf" srcId="{82960BD1-5F50-4249-BCDB-E7F0E8BE251B}" destId="{0FC2371B-8F53-4502-A18D-4BFF1F394E6B}" srcOrd="0" destOrd="0" presId="urn:microsoft.com/office/officeart/2005/8/layout/chevron1"/>
    <dgm:cxn modelId="{54A8DD6A-E7CF-4B08-86B4-37A6A028B1AD}" type="presOf" srcId="{1E88963E-D8DE-4FC5-96F1-0AA2D1B77E74}" destId="{D21971C2-50EE-4E1D-A3B5-64CEC4AE3908}" srcOrd="0" destOrd="0" presId="urn:microsoft.com/office/officeart/2005/8/layout/chevron1"/>
    <dgm:cxn modelId="{5784971F-1CCE-43AB-B097-91E4F3721798}" type="presOf" srcId="{B8533575-0C6F-4794-A7E3-74653E134679}" destId="{47B1BCCF-20FA-4A40-80CD-170C9D7EE2AC}"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1C517C5D-4F6D-4184-938B-8CFC27B3900F}" type="presParOf" srcId="{ECF9AF0D-2962-4757-9958-2F5EE295A5D0}" destId="{0FC2371B-8F53-4502-A18D-4BFF1F394E6B}" srcOrd="0" destOrd="0" presId="urn:microsoft.com/office/officeart/2005/8/layout/chevron1"/>
    <dgm:cxn modelId="{5B065447-44AD-460E-9363-EDDC62FA8904}" type="presParOf" srcId="{ECF9AF0D-2962-4757-9958-2F5EE295A5D0}" destId="{E35A3E1E-8FF5-40FA-8849-0FB9B32AE3BA}" srcOrd="1" destOrd="0" presId="urn:microsoft.com/office/officeart/2005/8/layout/chevron1"/>
    <dgm:cxn modelId="{B6C4E6C6-222C-4D35-A6CD-733AA43E5571}" type="presParOf" srcId="{ECF9AF0D-2962-4757-9958-2F5EE295A5D0}" destId="{5348B4E3-DCB3-4ECE-9413-E86133897229}" srcOrd="2" destOrd="0" presId="urn:microsoft.com/office/officeart/2005/8/layout/chevron1"/>
    <dgm:cxn modelId="{2BC29289-56D8-4FAC-8506-CFE7236BF349}" type="presParOf" srcId="{ECF9AF0D-2962-4757-9958-2F5EE295A5D0}" destId="{2F2772C8-1A6F-4D06-BFB9-8E51F6900D9A}" srcOrd="3" destOrd="0" presId="urn:microsoft.com/office/officeart/2005/8/layout/chevron1"/>
    <dgm:cxn modelId="{2C383F58-B7D8-46E1-B9DC-B77ABB0B9BAB}" type="presParOf" srcId="{ECF9AF0D-2962-4757-9958-2F5EE295A5D0}" destId="{47B1BCCF-20FA-4A40-80CD-170C9D7EE2AC}" srcOrd="4" destOrd="0" presId="urn:microsoft.com/office/officeart/2005/8/layout/chevron1"/>
    <dgm:cxn modelId="{6DA50EDE-65F1-4D98-AD90-079555850555}" type="presParOf" srcId="{ECF9AF0D-2962-4757-9958-2F5EE295A5D0}" destId="{4A5DCE69-FA35-4BC4-9B11-8C9037C331AE}" srcOrd="5" destOrd="0" presId="urn:microsoft.com/office/officeart/2005/8/layout/chevron1"/>
    <dgm:cxn modelId="{783CBAD6-C2AE-4F90-8FCE-66B7C52F2159}" type="presParOf" srcId="{ECF9AF0D-2962-4757-9958-2F5EE295A5D0}" destId="{16110557-1F73-4AB7-90E9-3A398ED30111}" srcOrd="6" destOrd="0" presId="urn:microsoft.com/office/officeart/2005/8/layout/chevron1"/>
    <dgm:cxn modelId="{0550FE9E-C025-4B78-9642-E9A64F8AF573}" type="presParOf" srcId="{ECF9AF0D-2962-4757-9958-2F5EE295A5D0}" destId="{73C8DF33-4B50-40F9-B25F-7BA226B44AEC}" srcOrd="7" destOrd="0" presId="urn:microsoft.com/office/officeart/2005/8/layout/chevron1"/>
    <dgm:cxn modelId="{83A4CAC4-2645-43A9-940D-F06070587A84}" type="presParOf" srcId="{ECF9AF0D-2962-4757-9958-2F5EE295A5D0}" destId="{D21971C2-50EE-4E1D-A3B5-64CEC4AE3908}" srcOrd="8" destOrd="0" presId="urn:microsoft.com/office/officeart/2005/8/layout/chevron1"/>
    <dgm:cxn modelId="{2C51E68B-6B2E-4C6D-877C-CB9221080DF1}" type="presParOf" srcId="{ECF9AF0D-2962-4757-9958-2F5EE295A5D0}" destId="{05ABE5DE-12E0-48DF-9D88-EB56CBF0419E}" srcOrd="9" destOrd="0" presId="urn:microsoft.com/office/officeart/2005/8/layout/chevron1"/>
    <dgm:cxn modelId="{6E311550-DA50-49D7-B7FB-D7521BCA9E50}"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E009C89F-6160-4F39-8439-D6BDF5D7B010}" type="presOf" srcId="{C3064192-1F51-4B61-BE1D-41850F27601B}" destId="{5348B4E3-DCB3-4ECE-9413-E86133897229}" srcOrd="0" destOrd="0" presId="urn:microsoft.com/office/officeart/2005/8/layout/chevron1"/>
    <dgm:cxn modelId="{D10EB6CC-E515-40E5-A29E-00781ABCF86D}" srcId="{40A01A08-D026-482D-A46F-BB0140D962C8}" destId="{C3064192-1F51-4B61-BE1D-41850F27601B}" srcOrd="1" destOrd="0" parTransId="{C48C6372-EA99-4458-A602-9A51403F95B7}" sibTransId="{2F0FF46E-214B-4CEB-BE00-714AA410AF04}"/>
    <dgm:cxn modelId="{AC0EEF69-7A0D-478C-A4E5-F64BC293586E}" srcId="{40A01A08-D026-482D-A46F-BB0140D962C8}" destId="{82960BD1-5F50-4249-BCDB-E7F0E8BE251B}" srcOrd="0" destOrd="0" parTransId="{ADDD0AB7-83BF-450C-8999-81EB60F4F14D}" sibTransId="{7822666E-A4A3-4FED-B0FC-D4E4315F4861}"/>
    <dgm:cxn modelId="{1E2B494B-3543-4690-94F8-AA491D7C90C0}" type="presOf" srcId="{40A01A08-D026-482D-A46F-BB0140D962C8}" destId="{ECF9AF0D-2962-4757-9958-2F5EE295A5D0}"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28D78F65-8534-40F0-B3E8-1B08D20751E9}" type="presOf" srcId="{1E88963E-D8DE-4FC5-96F1-0AA2D1B77E74}" destId="{D21971C2-50EE-4E1D-A3B5-64CEC4AE3908}" srcOrd="0" destOrd="0" presId="urn:microsoft.com/office/officeart/2005/8/layout/chevron1"/>
    <dgm:cxn modelId="{09C8FFF1-9508-4880-8596-B486CB9A41CE}" srcId="{40A01A08-D026-482D-A46F-BB0140D962C8}" destId="{7084FFAB-846D-40EF-8ED1-F8C35EFA443F}" srcOrd="5" destOrd="0" parTransId="{DA755C2E-A64C-435B-AE86-81DD659C0079}" sibTransId="{AEE721BB-0248-4262-87BA-5407C526B6CE}"/>
    <dgm:cxn modelId="{D4F6C5EA-4CD1-4723-9BA5-6C3C730B0846}" type="presOf" srcId="{B1533210-0AD2-4606-93D8-FFC6B93BB36A}" destId="{16110557-1F73-4AB7-90E9-3A398ED30111}"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EC1B7ED1-E383-43FC-B118-4DD67ADC0442}" srcId="{40A01A08-D026-482D-A46F-BB0140D962C8}" destId="{1E88963E-D8DE-4FC5-96F1-0AA2D1B77E74}" srcOrd="4" destOrd="0" parTransId="{23CDA60A-9185-4C7B-B849-9DCC9EFFFCB0}" sibTransId="{0A2D09C8-D692-41C9-8CB2-CC9A07F24E13}"/>
    <dgm:cxn modelId="{19D7C09D-99E2-4666-8EE8-63C691062E0F}" type="presOf" srcId="{7084FFAB-846D-40EF-8ED1-F8C35EFA443F}" destId="{1F53B7B5-53F5-4518-B578-C6035D66BB00}" srcOrd="0" destOrd="0" presId="urn:microsoft.com/office/officeart/2005/8/layout/chevron1"/>
    <dgm:cxn modelId="{12D73B7C-A26D-4AD6-B33A-15073B07451F}" type="presOf" srcId="{82960BD1-5F50-4249-BCDB-E7F0E8BE251B}" destId="{0FC2371B-8F53-4502-A18D-4BFF1F394E6B}" srcOrd="0" destOrd="0" presId="urn:microsoft.com/office/officeart/2005/8/layout/chevron1"/>
    <dgm:cxn modelId="{EBBE98E9-189B-47EA-98FC-DF81FC369AF7}" type="presOf" srcId="{B8533575-0C6F-4794-A7E3-74653E134679}" destId="{47B1BCCF-20FA-4A40-80CD-170C9D7EE2AC}" srcOrd="0" destOrd="0" presId="urn:microsoft.com/office/officeart/2005/8/layout/chevron1"/>
    <dgm:cxn modelId="{5FD42B4E-B38B-492D-8400-BE4140B592A4}" type="presParOf" srcId="{ECF9AF0D-2962-4757-9958-2F5EE295A5D0}" destId="{0FC2371B-8F53-4502-A18D-4BFF1F394E6B}" srcOrd="0" destOrd="0" presId="urn:microsoft.com/office/officeart/2005/8/layout/chevron1"/>
    <dgm:cxn modelId="{28C6327B-143B-41B0-9767-5AD3C6E7C0E1}" type="presParOf" srcId="{ECF9AF0D-2962-4757-9958-2F5EE295A5D0}" destId="{E35A3E1E-8FF5-40FA-8849-0FB9B32AE3BA}" srcOrd="1" destOrd="0" presId="urn:microsoft.com/office/officeart/2005/8/layout/chevron1"/>
    <dgm:cxn modelId="{68F3FDA3-5FE6-4A72-86D4-84D8C9295104}" type="presParOf" srcId="{ECF9AF0D-2962-4757-9958-2F5EE295A5D0}" destId="{5348B4E3-DCB3-4ECE-9413-E86133897229}" srcOrd="2" destOrd="0" presId="urn:microsoft.com/office/officeart/2005/8/layout/chevron1"/>
    <dgm:cxn modelId="{47626D3A-8A21-4243-9905-6AD85BCB02BC}" type="presParOf" srcId="{ECF9AF0D-2962-4757-9958-2F5EE295A5D0}" destId="{2F2772C8-1A6F-4D06-BFB9-8E51F6900D9A}" srcOrd="3" destOrd="0" presId="urn:microsoft.com/office/officeart/2005/8/layout/chevron1"/>
    <dgm:cxn modelId="{905A9D6A-D01C-4241-AD4D-0DBF5EB7E49C}" type="presParOf" srcId="{ECF9AF0D-2962-4757-9958-2F5EE295A5D0}" destId="{47B1BCCF-20FA-4A40-80CD-170C9D7EE2AC}" srcOrd="4" destOrd="0" presId="urn:microsoft.com/office/officeart/2005/8/layout/chevron1"/>
    <dgm:cxn modelId="{D882A647-CA37-4EE2-819B-C31BB1439363}" type="presParOf" srcId="{ECF9AF0D-2962-4757-9958-2F5EE295A5D0}" destId="{4A5DCE69-FA35-4BC4-9B11-8C9037C331AE}" srcOrd="5" destOrd="0" presId="urn:microsoft.com/office/officeart/2005/8/layout/chevron1"/>
    <dgm:cxn modelId="{9EFB65C6-6D9B-4D62-97DD-282A212CFD14}" type="presParOf" srcId="{ECF9AF0D-2962-4757-9958-2F5EE295A5D0}" destId="{16110557-1F73-4AB7-90E9-3A398ED30111}" srcOrd="6" destOrd="0" presId="urn:microsoft.com/office/officeart/2005/8/layout/chevron1"/>
    <dgm:cxn modelId="{8B12E71D-BD3A-4B24-957E-4C554D77BAE3}" type="presParOf" srcId="{ECF9AF0D-2962-4757-9958-2F5EE295A5D0}" destId="{73C8DF33-4B50-40F9-B25F-7BA226B44AEC}" srcOrd="7" destOrd="0" presId="urn:microsoft.com/office/officeart/2005/8/layout/chevron1"/>
    <dgm:cxn modelId="{9021FAF4-404A-4B3D-9CF5-12221075FBF4}" type="presParOf" srcId="{ECF9AF0D-2962-4757-9958-2F5EE295A5D0}" destId="{D21971C2-50EE-4E1D-A3B5-64CEC4AE3908}" srcOrd="8" destOrd="0" presId="urn:microsoft.com/office/officeart/2005/8/layout/chevron1"/>
    <dgm:cxn modelId="{2039AF51-9223-4E6A-9257-038DAEFD7DAF}" type="presParOf" srcId="{ECF9AF0D-2962-4757-9958-2F5EE295A5D0}" destId="{05ABE5DE-12E0-48DF-9D88-EB56CBF0419E}" srcOrd="9" destOrd="0" presId="urn:microsoft.com/office/officeart/2005/8/layout/chevron1"/>
    <dgm:cxn modelId="{34A6F11D-3B1B-4110-BD72-C32A6B75F874}"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D64314A1-C162-4CCB-88EE-8E73DB968619}" type="presOf" srcId="{B8533575-0C6F-4794-A7E3-74653E134679}" destId="{47B1BCCF-20FA-4A40-80CD-170C9D7EE2AC}" srcOrd="0" destOrd="0" presId="urn:microsoft.com/office/officeart/2005/8/layout/chevron1"/>
    <dgm:cxn modelId="{A0BD3844-79DC-4FB3-92BC-B763A599A74A}" type="presOf" srcId="{C3064192-1F51-4B61-BE1D-41850F27601B}" destId="{5348B4E3-DCB3-4ECE-9413-E86133897229}" srcOrd="0" destOrd="0" presId="urn:microsoft.com/office/officeart/2005/8/layout/chevron1"/>
    <dgm:cxn modelId="{BC4BCF74-A6FE-4ACA-8BA3-5EC2671DAA31}" type="presOf" srcId="{1E88963E-D8DE-4FC5-96F1-0AA2D1B77E74}" destId="{D21971C2-50EE-4E1D-A3B5-64CEC4AE3908}" srcOrd="0" destOrd="0" presId="urn:microsoft.com/office/officeart/2005/8/layout/chevron1"/>
    <dgm:cxn modelId="{AC0EEF69-7A0D-478C-A4E5-F64BC293586E}" srcId="{40A01A08-D026-482D-A46F-BB0140D962C8}" destId="{82960BD1-5F50-4249-BCDB-E7F0E8BE251B}" srcOrd="0" destOrd="0" parTransId="{ADDD0AB7-83BF-450C-8999-81EB60F4F14D}" sibTransId="{7822666E-A4A3-4FED-B0FC-D4E4315F4861}"/>
    <dgm:cxn modelId="{EC1B7ED1-E383-43FC-B118-4DD67ADC0442}" srcId="{40A01A08-D026-482D-A46F-BB0140D962C8}" destId="{1E88963E-D8DE-4FC5-96F1-0AA2D1B77E74}" srcOrd="4" destOrd="0" parTransId="{23CDA60A-9185-4C7B-B849-9DCC9EFFFCB0}" sibTransId="{0A2D09C8-D692-41C9-8CB2-CC9A07F24E13}"/>
    <dgm:cxn modelId="{6CE8C31E-75AC-4C18-9EA3-3DC3D6A7569B}" srcId="{40A01A08-D026-482D-A46F-BB0140D962C8}" destId="{B8533575-0C6F-4794-A7E3-74653E134679}" srcOrd="2" destOrd="0" parTransId="{C668D28D-0409-468B-ADA9-4D9698F93ACE}" sibTransId="{11CD8B0B-D395-46F0-A0F7-55FC1915001B}"/>
    <dgm:cxn modelId="{D10EB6CC-E515-40E5-A29E-00781ABCF86D}" srcId="{40A01A08-D026-482D-A46F-BB0140D962C8}" destId="{C3064192-1F51-4B61-BE1D-41850F27601B}" srcOrd="1" destOrd="0" parTransId="{C48C6372-EA99-4458-A602-9A51403F95B7}" sibTransId="{2F0FF46E-214B-4CEB-BE00-714AA410AF04}"/>
    <dgm:cxn modelId="{09C8FFF1-9508-4880-8596-B486CB9A41CE}" srcId="{40A01A08-D026-482D-A46F-BB0140D962C8}" destId="{7084FFAB-846D-40EF-8ED1-F8C35EFA443F}" srcOrd="5" destOrd="0" parTransId="{DA755C2E-A64C-435B-AE86-81DD659C0079}" sibTransId="{AEE721BB-0248-4262-87BA-5407C526B6CE}"/>
    <dgm:cxn modelId="{F7169FED-9DA2-4C61-9794-0F30732D7786}" type="presOf" srcId="{B1533210-0AD2-4606-93D8-FFC6B93BB36A}" destId="{16110557-1F73-4AB7-90E9-3A398ED30111}" srcOrd="0" destOrd="0" presId="urn:microsoft.com/office/officeart/2005/8/layout/chevron1"/>
    <dgm:cxn modelId="{577E89A9-31CA-4AA2-A749-32028D002AE6}" type="presOf" srcId="{7084FFAB-846D-40EF-8ED1-F8C35EFA443F}" destId="{1F53B7B5-53F5-4518-B578-C6035D66BB00}" srcOrd="0" destOrd="0" presId="urn:microsoft.com/office/officeart/2005/8/layout/chevron1"/>
    <dgm:cxn modelId="{71F916E0-3702-4621-A825-352B810EEF66}" type="presOf" srcId="{82960BD1-5F50-4249-BCDB-E7F0E8BE251B}" destId="{0FC2371B-8F53-4502-A18D-4BFF1F394E6B}"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3DD6F95F-419B-41B6-BE72-FE51A6AE1096}" type="presOf" srcId="{40A01A08-D026-482D-A46F-BB0140D962C8}" destId="{ECF9AF0D-2962-4757-9958-2F5EE295A5D0}" srcOrd="0" destOrd="0" presId="urn:microsoft.com/office/officeart/2005/8/layout/chevron1"/>
    <dgm:cxn modelId="{86B5B052-DA07-4B3C-9A18-13853F28BB6B}" type="presParOf" srcId="{ECF9AF0D-2962-4757-9958-2F5EE295A5D0}" destId="{0FC2371B-8F53-4502-A18D-4BFF1F394E6B}" srcOrd="0" destOrd="0" presId="urn:microsoft.com/office/officeart/2005/8/layout/chevron1"/>
    <dgm:cxn modelId="{429FC7B2-4D13-4AC9-B355-3F1AF961F9F9}" type="presParOf" srcId="{ECF9AF0D-2962-4757-9958-2F5EE295A5D0}" destId="{E35A3E1E-8FF5-40FA-8849-0FB9B32AE3BA}" srcOrd="1" destOrd="0" presId="urn:microsoft.com/office/officeart/2005/8/layout/chevron1"/>
    <dgm:cxn modelId="{2BEBC553-4A68-4BCA-B3E3-4E8D08A2EC87}" type="presParOf" srcId="{ECF9AF0D-2962-4757-9958-2F5EE295A5D0}" destId="{5348B4E3-DCB3-4ECE-9413-E86133897229}" srcOrd="2" destOrd="0" presId="urn:microsoft.com/office/officeart/2005/8/layout/chevron1"/>
    <dgm:cxn modelId="{D35B2869-7500-4D57-AA8B-A41DB8AF2BAC}" type="presParOf" srcId="{ECF9AF0D-2962-4757-9958-2F5EE295A5D0}" destId="{2F2772C8-1A6F-4D06-BFB9-8E51F6900D9A}" srcOrd="3" destOrd="0" presId="urn:microsoft.com/office/officeart/2005/8/layout/chevron1"/>
    <dgm:cxn modelId="{429A318B-A6A2-4362-99D6-FFF37AB98395}" type="presParOf" srcId="{ECF9AF0D-2962-4757-9958-2F5EE295A5D0}" destId="{47B1BCCF-20FA-4A40-80CD-170C9D7EE2AC}" srcOrd="4" destOrd="0" presId="urn:microsoft.com/office/officeart/2005/8/layout/chevron1"/>
    <dgm:cxn modelId="{8ABE8B64-BF5D-43A7-AE28-D9CC959C32E7}" type="presParOf" srcId="{ECF9AF0D-2962-4757-9958-2F5EE295A5D0}" destId="{4A5DCE69-FA35-4BC4-9B11-8C9037C331AE}" srcOrd="5" destOrd="0" presId="urn:microsoft.com/office/officeart/2005/8/layout/chevron1"/>
    <dgm:cxn modelId="{35D9E227-14EB-4A0C-A7AF-6A0CAD9DB46C}" type="presParOf" srcId="{ECF9AF0D-2962-4757-9958-2F5EE295A5D0}" destId="{16110557-1F73-4AB7-90E9-3A398ED30111}" srcOrd="6" destOrd="0" presId="urn:microsoft.com/office/officeart/2005/8/layout/chevron1"/>
    <dgm:cxn modelId="{BD3467AE-B58E-49B3-B5AA-255D0ABD9D84}" type="presParOf" srcId="{ECF9AF0D-2962-4757-9958-2F5EE295A5D0}" destId="{73C8DF33-4B50-40F9-B25F-7BA226B44AEC}" srcOrd="7" destOrd="0" presId="urn:microsoft.com/office/officeart/2005/8/layout/chevron1"/>
    <dgm:cxn modelId="{7DA157E2-8534-4031-9C15-440F9BDBA695}" type="presParOf" srcId="{ECF9AF0D-2962-4757-9958-2F5EE295A5D0}" destId="{D21971C2-50EE-4E1D-A3B5-64CEC4AE3908}" srcOrd="8" destOrd="0" presId="urn:microsoft.com/office/officeart/2005/8/layout/chevron1"/>
    <dgm:cxn modelId="{E47A2D38-F5E8-46E0-AC70-2EFA1880539C}" type="presParOf" srcId="{ECF9AF0D-2962-4757-9958-2F5EE295A5D0}" destId="{05ABE5DE-12E0-48DF-9D88-EB56CBF0419E}" srcOrd="9" destOrd="0" presId="urn:microsoft.com/office/officeart/2005/8/layout/chevron1"/>
    <dgm:cxn modelId="{1CDC8551-6332-4C0B-9619-A8243DB9DC8F}"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D10EB6CC-E515-40E5-A29E-00781ABCF86D}" srcId="{40A01A08-D026-482D-A46F-BB0140D962C8}" destId="{C3064192-1F51-4B61-BE1D-41850F27601B}" srcOrd="1" destOrd="0" parTransId="{C48C6372-EA99-4458-A602-9A51403F95B7}" sibTransId="{2F0FF46E-214B-4CEB-BE00-714AA410AF04}"/>
    <dgm:cxn modelId="{AC0EEF69-7A0D-478C-A4E5-F64BC293586E}" srcId="{40A01A08-D026-482D-A46F-BB0140D962C8}" destId="{82960BD1-5F50-4249-BCDB-E7F0E8BE251B}" srcOrd="0" destOrd="0" parTransId="{ADDD0AB7-83BF-450C-8999-81EB60F4F14D}" sibTransId="{7822666E-A4A3-4FED-B0FC-D4E4315F4861}"/>
    <dgm:cxn modelId="{D54293AC-18A2-4D64-BA86-FF09081B4ACD}" type="presOf" srcId="{B1533210-0AD2-4606-93D8-FFC6B93BB36A}" destId="{16110557-1F73-4AB7-90E9-3A398ED30111}" srcOrd="0" destOrd="0" presId="urn:microsoft.com/office/officeart/2005/8/layout/chevron1"/>
    <dgm:cxn modelId="{848F3008-58B2-48BD-B5E9-10F9DD6A56B3}" type="presOf" srcId="{1E88963E-D8DE-4FC5-96F1-0AA2D1B77E74}" destId="{D21971C2-50EE-4E1D-A3B5-64CEC4AE3908}"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35AF4B92-46EF-42FB-9979-07BEF42C4E1A}" type="presOf" srcId="{40A01A08-D026-482D-A46F-BB0140D962C8}" destId="{ECF9AF0D-2962-4757-9958-2F5EE295A5D0}" srcOrd="0" destOrd="0" presId="urn:microsoft.com/office/officeart/2005/8/layout/chevron1"/>
    <dgm:cxn modelId="{09C8FFF1-9508-4880-8596-B486CB9A41CE}" srcId="{40A01A08-D026-482D-A46F-BB0140D962C8}" destId="{7084FFAB-846D-40EF-8ED1-F8C35EFA443F}" srcOrd="5" destOrd="0" parTransId="{DA755C2E-A64C-435B-AE86-81DD659C0079}" sibTransId="{AEE721BB-0248-4262-87BA-5407C526B6CE}"/>
    <dgm:cxn modelId="{57D32C2E-C6DF-43E5-92D9-93FB87527FDA}" type="presOf" srcId="{C3064192-1F51-4B61-BE1D-41850F27601B}" destId="{5348B4E3-DCB3-4ECE-9413-E86133897229}" srcOrd="0" destOrd="0" presId="urn:microsoft.com/office/officeart/2005/8/layout/chevron1"/>
    <dgm:cxn modelId="{82E53934-6E37-423F-9BC5-5EA3A94142CD}" type="presOf" srcId="{B8533575-0C6F-4794-A7E3-74653E134679}" destId="{47B1BCCF-20FA-4A40-80CD-170C9D7EE2AC}" srcOrd="0" destOrd="0" presId="urn:microsoft.com/office/officeart/2005/8/layout/chevron1"/>
    <dgm:cxn modelId="{ED1DFFFE-83DA-4250-BD33-ED955ED63E48}" type="presOf" srcId="{7084FFAB-846D-40EF-8ED1-F8C35EFA443F}" destId="{1F53B7B5-53F5-4518-B578-C6035D66BB00}" srcOrd="0" destOrd="0" presId="urn:microsoft.com/office/officeart/2005/8/layout/chevron1"/>
    <dgm:cxn modelId="{F97D97EF-E240-4843-A463-56A6D8DF11F1}" type="presOf" srcId="{82960BD1-5F50-4249-BCDB-E7F0E8BE251B}" destId="{0FC2371B-8F53-4502-A18D-4BFF1F394E6B}"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EC1B7ED1-E383-43FC-B118-4DD67ADC0442}" srcId="{40A01A08-D026-482D-A46F-BB0140D962C8}" destId="{1E88963E-D8DE-4FC5-96F1-0AA2D1B77E74}" srcOrd="4" destOrd="0" parTransId="{23CDA60A-9185-4C7B-B849-9DCC9EFFFCB0}" sibTransId="{0A2D09C8-D692-41C9-8CB2-CC9A07F24E13}"/>
    <dgm:cxn modelId="{11156D40-1AD7-42BA-9783-01C37E8E9FD3}" type="presParOf" srcId="{ECF9AF0D-2962-4757-9958-2F5EE295A5D0}" destId="{0FC2371B-8F53-4502-A18D-4BFF1F394E6B}" srcOrd="0" destOrd="0" presId="urn:microsoft.com/office/officeart/2005/8/layout/chevron1"/>
    <dgm:cxn modelId="{7A2D301B-0453-43D5-A35A-65DC670F417F}" type="presParOf" srcId="{ECF9AF0D-2962-4757-9958-2F5EE295A5D0}" destId="{E35A3E1E-8FF5-40FA-8849-0FB9B32AE3BA}" srcOrd="1" destOrd="0" presId="urn:microsoft.com/office/officeart/2005/8/layout/chevron1"/>
    <dgm:cxn modelId="{6E6B9853-1BF5-4F0B-B310-236A6BF41CC0}" type="presParOf" srcId="{ECF9AF0D-2962-4757-9958-2F5EE295A5D0}" destId="{5348B4E3-DCB3-4ECE-9413-E86133897229}" srcOrd="2" destOrd="0" presId="urn:microsoft.com/office/officeart/2005/8/layout/chevron1"/>
    <dgm:cxn modelId="{B01055BD-6ABD-411D-A7E2-C02F8C8E8D83}" type="presParOf" srcId="{ECF9AF0D-2962-4757-9958-2F5EE295A5D0}" destId="{2F2772C8-1A6F-4D06-BFB9-8E51F6900D9A}" srcOrd="3" destOrd="0" presId="urn:microsoft.com/office/officeart/2005/8/layout/chevron1"/>
    <dgm:cxn modelId="{680AC07A-2F3E-4AC4-B9D0-9D14045E303A}" type="presParOf" srcId="{ECF9AF0D-2962-4757-9958-2F5EE295A5D0}" destId="{47B1BCCF-20FA-4A40-80CD-170C9D7EE2AC}" srcOrd="4" destOrd="0" presId="urn:microsoft.com/office/officeart/2005/8/layout/chevron1"/>
    <dgm:cxn modelId="{12D5D49F-C347-4251-B610-D70E4C4B6515}" type="presParOf" srcId="{ECF9AF0D-2962-4757-9958-2F5EE295A5D0}" destId="{4A5DCE69-FA35-4BC4-9B11-8C9037C331AE}" srcOrd="5" destOrd="0" presId="urn:microsoft.com/office/officeart/2005/8/layout/chevron1"/>
    <dgm:cxn modelId="{ED0305F9-16ED-4C06-B7A8-50230D69D97B}" type="presParOf" srcId="{ECF9AF0D-2962-4757-9958-2F5EE295A5D0}" destId="{16110557-1F73-4AB7-90E9-3A398ED30111}" srcOrd="6" destOrd="0" presId="urn:microsoft.com/office/officeart/2005/8/layout/chevron1"/>
    <dgm:cxn modelId="{FCDB5D86-0118-4ADC-B11F-6F0A0A936E39}" type="presParOf" srcId="{ECF9AF0D-2962-4757-9958-2F5EE295A5D0}" destId="{73C8DF33-4B50-40F9-B25F-7BA226B44AEC}" srcOrd="7" destOrd="0" presId="urn:microsoft.com/office/officeart/2005/8/layout/chevron1"/>
    <dgm:cxn modelId="{DD88CCBD-F5E6-4250-8617-2D93CB1603D9}" type="presParOf" srcId="{ECF9AF0D-2962-4757-9958-2F5EE295A5D0}" destId="{D21971C2-50EE-4E1D-A3B5-64CEC4AE3908}" srcOrd="8" destOrd="0" presId="urn:microsoft.com/office/officeart/2005/8/layout/chevron1"/>
    <dgm:cxn modelId="{C800A675-0CCE-46FC-AACF-F6EFF950BCCE}" type="presParOf" srcId="{ECF9AF0D-2962-4757-9958-2F5EE295A5D0}" destId="{05ABE5DE-12E0-48DF-9D88-EB56CBF0419E}" srcOrd="9" destOrd="0" presId="urn:microsoft.com/office/officeart/2005/8/layout/chevron1"/>
    <dgm:cxn modelId="{7D3DE3F5-B1A6-4750-865E-CD13EDE2FFBD}"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AC0EEF69-7A0D-478C-A4E5-F64BC293586E}" srcId="{40A01A08-D026-482D-A46F-BB0140D962C8}" destId="{82960BD1-5F50-4249-BCDB-E7F0E8BE251B}" srcOrd="0" destOrd="0" parTransId="{ADDD0AB7-83BF-450C-8999-81EB60F4F14D}" sibTransId="{7822666E-A4A3-4FED-B0FC-D4E4315F4861}"/>
    <dgm:cxn modelId="{EC1B7ED1-E383-43FC-B118-4DD67ADC0442}" srcId="{40A01A08-D026-482D-A46F-BB0140D962C8}" destId="{1E88963E-D8DE-4FC5-96F1-0AA2D1B77E74}" srcOrd="4" destOrd="0" parTransId="{23CDA60A-9185-4C7B-B849-9DCC9EFFFCB0}" sibTransId="{0A2D09C8-D692-41C9-8CB2-CC9A07F24E13}"/>
    <dgm:cxn modelId="{AEC05486-3760-4285-9A6A-651D9F3BFA64}" type="presOf" srcId="{B8533575-0C6F-4794-A7E3-74653E134679}" destId="{47B1BCCF-20FA-4A40-80CD-170C9D7EE2AC}" srcOrd="0" destOrd="0" presId="urn:microsoft.com/office/officeart/2005/8/layout/chevron1"/>
    <dgm:cxn modelId="{F8DE6BEC-4A80-4950-AA0C-2A1CEB9BA926}" type="presOf" srcId="{7084FFAB-846D-40EF-8ED1-F8C35EFA443F}" destId="{1F53B7B5-53F5-4518-B578-C6035D66BB00}" srcOrd="0" destOrd="0" presId="urn:microsoft.com/office/officeart/2005/8/layout/chevron1"/>
    <dgm:cxn modelId="{1BFE24C2-57ED-4D26-A35E-896DE6E0CB3C}" type="presOf" srcId="{C3064192-1F51-4B61-BE1D-41850F27601B}" destId="{5348B4E3-DCB3-4ECE-9413-E86133897229}"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D10EB6CC-E515-40E5-A29E-00781ABCF86D}" srcId="{40A01A08-D026-482D-A46F-BB0140D962C8}" destId="{C3064192-1F51-4B61-BE1D-41850F27601B}" srcOrd="1" destOrd="0" parTransId="{C48C6372-EA99-4458-A602-9A51403F95B7}" sibTransId="{2F0FF46E-214B-4CEB-BE00-714AA410AF04}"/>
    <dgm:cxn modelId="{C58D7B45-18D0-4872-8440-2A4B2DB451F7}" type="presOf" srcId="{1E88963E-D8DE-4FC5-96F1-0AA2D1B77E74}" destId="{D21971C2-50EE-4E1D-A3B5-64CEC4AE3908}" srcOrd="0" destOrd="0" presId="urn:microsoft.com/office/officeart/2005/8/layout/chevron1"/>
    <dgm:cxn modelId="{68628065-2C0A-464B-9E86-C9E1632F29D1}" type="presOf" srcId="{82960BD1-5F50-4249-BCDB-E7F0E8BE251B}" destId="{0FC2371B-8F53-4502-A18D-4BFF1F394E6B}" srcOrd="0" destOrd="0" presId="urn:microsoft.com/office/officeart/2005/8/layout/chevron1"/>
    <dgm:cxn modelId="{09C8FFF1-9508-4880-8596-B486CB9A41CE}" srcId="{40A01A08-D026-482D-A46F-BB0140D962C8}" destId="{7084FFAB-846D-40EF-8ED1-F8C35EFA443F}" srcOrd="5" destOrd="0" parTransId="{DA755C2E-A64C-435B-AE86-81DD659C0079}" sibTransId="{AEE721BB-0248-4262-87BA-5407C526B6CE}"/>
    <dgm:cxn modelId="{AD4F0FB0-6604-4EE8-8977-3FEB5EBD30E8}" type="presOf" srcId="{40A01A08-D026-482D-A46F-BB0140D962C8}" destId="{ECF9AF0D-2962-4757-9958-2F5EE295A5D0}" srcOrd="0" destOrd="0" presId="urn:microsoft.com/office/officeart/2005/8/layout/chevron1"/>
    <dgm:cxn modelId="{B4C9E710-794D-4ECA-9E5B-C874C65AF8C1}" type="presOf" srcId="{B1533210-0AD2-4606-93D8-FFC6B93BB36A}" destId="{16110557-1F73-4AB7-90E9-3A398ED30111}"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26FF45A0-998D-45FB-A5FD-64423B66CCC8}" type="presParOf" srcId="{ECF9AF0D-2962-4757-9958-2F5EE295A5D0}" destId="{0FC2371B-8F53-4502-A18D-4BFF1F394E6B}" srcOrd="0" destOrd="0" presId="urn:microsoft.com/office/officeart/2005/8/layout/chevron1"/>
    <dgm:cxn modelId="{332E43D7-17A1-48DF-B408-D1717811B12A}" type="presParOf" srcId="{ECF9AF0D-2962-4757-9958-2F5EE295A5D0}" destId="{E35A3E1E-8FF5-40FA-8849-0FB9B32AE3BA}" srcOrd="1" destOrd="0" presId="urn:microsoft.com/office/officeart/2005/8/layout/chevron1"/>
    <dgm:cxn modelId="{9E7797D2-6AAD-4B21-B937-F142EEEDEE68}" type="presParOf" srcId="{ECF9AF0D-2962-4757-9958-2F5EE295A5D0}" destId="{5348B4E3-DCB3-4ECE-9413-E86133897229}" srcOrd="2" destOrd="0" presId="urn:microsoft.com/office/officeart/2005/8/layout/chevron1"/>
    <dgm:cxn modelId="{131546A9-1B6C-44BF-98A9-A4E534272F0D}" type="presParOf" srcId="{ECF9AF0D-2962-4757-9958-2F5EE295A5D0}" destId="{2F2772C8-1A6F-4D06-BFB9-8E51F6900D9A}" srcOrd="3" destOrd="0" presId="urn:microsoft.com/office/officeart/2005/8/layout/chevron1"/>
    <dgm:cxn modelId="{20E63269-715C-4B90-8D38-022798310548}" type="presParOf" srcId="{ECF9AF0D-2962-4757-9958-2F5EE295A5D0}" destId="{47B1BCCF-20FA-4A40-80CD-170C9D7EE2AC}" srcOrd="4" destOrd="0" presId="urn:microsoft.com/office/officeart/2005/8/layout/chevron1"/>
    <dgm:cxn modelId="{397EF76D-BB86-489F-B025-0693945A47D0}" type="presParOf" srcId="{ECF9AF0D-2962-4757-9958-2F5EE295A5D0}" destId="{4A5DCE69-FA35-4BC4-9B11-8C9037C331AE}" srcOrd="5" destOrd="0" presId="urn:microsoft.com/office/officeart/2005/8/layout/chevron1"/>
    <dgm:cxn modelId="{C801A942-F3E3-4EEA-9776-851E5C335BAD}" type="presParOf" srcId="{ECF9AF0D-2962-4757-9958-2F5EE295A5D0}" destId="{16110557-1F73-4AB7-90E9-3A398ED30111}" srcOrd="6" destOrd="0" presId="urn:microsoft.com/office/officeart/2005/8/layout/chevron1"/>
    <dgm:cxn modelId="{F51EFAD9-D5F6-4E50-9006-3AD8E926B179}" type="presParOf" srcId="{ECF9AF0D-2962-4757-9958-2F5EE295A5D0}" destId="{73C8DF33-4B50-40F9-B25F-7BA226B44AEC}" srcOrd="7" destOrd="0" presId="urn:microsoft.com/office/officeart/2005/8/layout/chevron1"/>
    <dgm:cxn modelId="{67CB455B-4DAB-493D-8F6A-C1EAC6FA551A}" type="presParOf" srcId="{ECF9AF0D-2962-4757-9958-2F5EE295A5D0}" destId="{D21971C2-50EE-4E1D-A3B5-64CEC4AE3908}" srcOrd="8" destOrd="0" presId="urn:microsoft.com/office/officeart/2005/8/layout/chevron1"/>
    <dgm:cxn modelId="{08C1195B-3202-4BD3-B6D3-36DEF0C1EBBB}" type="presParOf" srcId="{ECF9AF0D-2962-4757-9958-2F5EE295A5D0}" destId="{05ABE5DE-12E0-48DF-9D88-EB56CBF0419E}" srcOrd="9" destOrd="0" presId="urn:microsoft.com/office/officeart/2005/8/layout/chevron1"/>
    <dgm:cxn modelId="{E8AAA261-ECB1-43C3-82B4-854B506A4194}"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D11D312C-9EB6-42D3-B792-6BA73A5CAE1B}" type="presOf" srcId="{B1533210-0AD2-4606-93D8-FFC6B93BB36A}" destId="{16110557-1F73-4AB7-90E9-3A398ED30111}" srcOrd="0" destOrd="0" presId="urn:microsoft.com/office/officeart/2005/8/layout/chevron1"/>
    <dgm:cxn modelId="{AC0EEF69-7A0D-478C-A4E5-F64BC293586E}" srcId="{40A01A08-D026-482D-A46F-BB0140D962C8}" destId="{82960BD1-5F50-4249-BCDB-E7F0E8BE251B}" srcOrd="0" destOrd="0" parTransId="{ADDD0AB7-83BF-450C-8999-81EB60F4F14D}" sibTransId="{7822666E-A4A3-4FED-B0FC-D4E4315F4861}"/>
    <dgm:cxn modelId="{EC1B7ED1-E383-43FC-B118-4DD67ADC0442}" srcId="{40A01A08-D026-482D-A46F-BB0140D962C8}" destId="{1E88963E-D8DE-4FC5-96F1-0AA2D1B77E74}" srcOrd="4" destOrd="0" parTransId="{23CDA60A-9185-4C7B-B849-9DCC9EFFFCB0}" sibTransId="{0A2D09C8-D692-41C9-8CB2-CC9A07F24E13}"/>
    <dgm:cxn modelId="{6CE8C31E-75AC-4C18-9EA3-3DC3D6A7569B}" srcId="{40A01A08-D026-482D-A46F-BB0140D962C8}" destId="{B8533575-0C6F-4794-A7E3-74653E134679}" srcOrd="2" destOrd="0" parTransId="{C668D28D-0409-468B-ADA9-4D9698F93ACE}" sibTransId="{11CD8B0B-D395-46F0-A0F7-55FC1915001B}"/>
    <dgm:cxn modelId="{7DB0010D-11FC-420C-9BEB-D198D53D9EF3}" type="presOf" srcId="{C3064192-1F51-4B61-BE1D-41850F27601B}" destId="{5348B4E3-DCB3-4ECE-9413-E86133897229}" srcOrd="0" destOrd="0" presId="urn:microsoft.com/office/officeart/2005/8/layout/chevron1"/>
    <dgm:cxn modelId="{C019A697-B429-4611-8525-C96CB357F9A8}" type="presOf" srcId="{1E88963E-D8DE-4FC5-96F1-0AA2D1B77E74}" destId="{D21971C2-50EE-4E1D-A3B5-64CEC4AE3908}" srcOrd="0" destOrd="0" presId="urn:microsoft.com/office/officeart/2005/8/layout/chevron1"/>
    <dgm:cxn modelId="{2B14A50D-E06B-4736-ADF7-41C7269CBB52}" type="presOf" srcId="{40A01A08-D026-482D-A46F-BB0140D962C8}" destId="{ECF9AF0D-2962-4757-9958-2F5EE295A5D0}" srcOrd="0" destOrd="0" presId="urn:microsoft.com/office/officeart/2005/8/layout/chevron1"/>
    <dgm:cxn modelId="{D10EB6CC-E515-40E5-A29E-00781ABCF86D}" srcId="{40A01A08-D026-482D-A46F-BB0140D962C8}" destId="{C3064192-1F51-4B61-BE1D-41850F27601B}" srcOrd="1" destOrd="0" parTransId="{C48C6372-EA99-4458-A602-9A51403F95B7}" sibTransId="{2F0FF46E-214B-4CEB-BE00-714AA410AF04}"/>
    <dgm:cxn modelId="{BA62581E-A590-464C-A8C3-AC78D289DAF6}" type="presOf" srcId="{7084FFAB-846D-40EF-8ED1-F8C35EFA443F}" destId="{1F53B7B5-53F5-4518-B578-C6035D66BB00}" srcOrd="0" destOrd="0" presId="urn:microsoft.com/office/officeart/2005/8/layout/chevron1"/>
    <dgm:cxn modelId="{09C8FFF1-9508-4880-8596-B486CB9A41CE}" srcId="{40A01A08-D026-482D-A46F-BB0140D962C8}" destId="{7084FFAB-846D-40EF-8ED1-F8C35EFA443F}" srcOrd="5" destOrd="0" parTransId="{DA755C2E-A64C-435B-AE86-81DD659C0079}" sibTransId="{AEE721BB-0248-4262-87BA-5407C526B6CE}"/>
    <dgm:cxn modelId="{8D992AB2-32E4-4BD4-81C2-1F006802DD74}" type="presOf" srcId="{82960BD1-5F50-4249-BCDB-E7F0E8BE251B}" destId="{0FC2371B-8F53-4502-A18D-4BFF1F394E6B}" srcOrd="0" destOrd="0" presId="urn:microsoft.com/office/officeart/2005/8/layout/chevron1"/>
    <dgm:cxn modelId="{BE1C92CB-E045-44DF-8BCF-001483B505AB}" type="presOf" srcId="{B8533575-0C6F-4794-A7E3-74653E134679}" destId="{47B1BCCF-20FA-4A40-80CD-170C9D7EE2AC}"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EDDE7196-3472-40FE-87D8-F0A3B35B27C4}" type="presParOf" srcId="{ECF9AF0D-2962-4757-9958-2F5EE295A5D0}" destId="{0FC2371B-8F53-4502-A18D-4BFF1F394E6B}" srcOrd="0" destOrd="0" presId="urn:microsoft.com/office/officeart/2005/8/layout/chevron1"/>
    <dgm:cxn modelId="{D2B77C8F-C3ED-40B1-BEF0-4F49EAD73E9C}" type="presParOf" srcId="{ECF9AF0D-2962-4757-9958-2F5EE295A5D0}" destId="{E35A3E1E-8FF5-40FA-8849-0FB9B32AE3BA}" srcOrd="1" destOrd="0" presId="urn:microsoft.com/office/officeart/2005/8/layout/chevron1"/>
    <dgm:cxn modelId="{1501A82D-5158-4AB3-B043-035EA090F83E}" type="presParOf" srcId="{ECF9AF0D-2962-4757-9958-2F5EE295A5D0}" destId="{5348B4E3-DCB3-4ECE-9413-E86133897229}" srcOrd="2" destOrd="0" presId="urn:microsoft.com/office/officeart/2005/8/layout/chevron1"/>
    <dgm:cxn modelId="{A7D2474A-9C7F-45B2-99A9-6BDFDB4B19C7}" type="presParOf" srcId="{ECF9AF0D-2962-4757-9958-2F5EE295A5D0}" destId="{2F2772C8-1A6F-4D06-BFB9-8E51F6900D9A}" srcOrd="3" destOrd="0" presId="urn:microsoft.com/office/officeart/2005/8/layout/chevron1"/>
    <dgm:cxn modelId="{0C0167B8-3A0E-459A-9E9D-0B95CC688100}" type="presParOf" srcId="{ECF9AF0D-2962-4757-9958-2F5EE295A5D0}" destId="{47B1BCCF-20FA-4A40-80CD-170C9D7EE2AC}" srcOrd="4" destOrd="0" presId="urn:microsoft.com/office/officeart/2005/8/layout/chevron1"/>
    <dgm:cxn modelId="{FEE67D84-EAFB-4E0B-B183-95B1FB8FD5D1}" type="presParOf" srcId="{ECF9AF0D-2962-4757-9958-2F5EE295A5D0}" destId="{4A5DCE69-FA35-4BC4-9B11-8C9037C331AE}" srcOrd="5" destOrd="0" presId="urn:microsoft.com/office/officeart/2005/8/layout/chevron1"/>
    <dgm:cxn modelId="{D4A6D1A3-5E02-4298-A717-3425375995F8}" type="presParOf" srcId="{ECF9AF0D-2962-4757-9958-2F5EE295A5D0}" destId="{16110557-1F73-4AB7-90E9-3A398ED30111}" srcOrd="6" destOrd="0" presId="urn:microsoft.com/office/officeart/2005/8/layout/chevron1"/>
    <dgm:cxn modelId="{070A2004-B925-422D-AF06-B91CCB29E270}" type="presParOf" srcId="{ECF9AF0D-2962-4757-9958-2F5EE295A5D0}" destId="{73C8DF33-4B50-40F9-B25F-7BA226B44AEC}" srcOrd="7" destOrd="0" presId="urn:microsoft.com/office/officeart/2005/8/layout/chevron1"/>
    <dgm:cxn modelId="{B5B98951-9109-4225-A2F3-63C2489BBA0D}" type="presParOf" srcId="{ECF9AF0D-2962-4757-9958-2F5EE295A5D0}" destId="{D21971C2-50EE-4E1D-A3B5-64CEC4AE3908}" srcOrd="8" destOrd="0" presId="urn:microsoft.com/office/officeart/2005/8/layout/chevron1"/>
    <dgm:cxn modelId="{4D550FB0-250F-4A93-B17B-00E0C5F973D1}" type="presParOf" srcId="{ECF9AF0D-2962-4757-9958-2F5EE295A5D0}" destId="{05ABE5DE-12E0-48DF-9D88-EB56CBF0419E}" srcOrd="9" destOrd="0" presId="urn:microsoft.com/office/officeart/2005/8/layout/chevron1"/>
    <dgm:cxn modelId="{A95DCCAA-3211-4224-A8BA-6313E2FA1454}"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4BE77F02-3879-45A1-9233-2D9F44F1EDDF}" type="presOf" srcId="{B8533575-0C6F-4794-A7E3-74653E134679}" destId="{47B1BCCF-20FA-4A40-80CD-170C9D7EE2AC}" srcOrd="0" destOrd="0" presId="urn:microsoft.com/office/officeart/2005/8/layout/chevron1"/>
    <dgm:cxn modelId="{AC0EEF69-7A0D-478C-A4E5-F64BC293586E}" srcId="{40A01A08-D026-482D-A46F-BB0140D962C8}" destId="{82960BD1-5F50-4249-BCDB-E7F0E8BE251B}" srcOrd="0" destOrd="0" parTransId="{ADDD0AB7-83BF-450C-8999-81EB60F4F14D}" sibTransId="{7822666E-A4A3-4FED-B0FC-D4E4315F4861}"/>
    <dgm:cxn modelId="{EC1B7ED1-E383-43FC-B118-4DD67ADC0442}" srcId="{40A01A08-D026-482D-A46F-BB0140D962C8}" destId="{1E88963E-D8DE-4FC5-96F1-0AA2D1B77E74}" srcOrd="4" destOrd="0" parTransId="{23CDA60A-9185-4C7B-B849-9DCC9EFFFCB0}" sibTransId="{0A2D09C8-D692-41C9-8CB2-CC9A07F24E13}"/>
    <dgm:cxn modelId="{CEF87028-9EE1-45DA-B264-2FF10CD4051B}" type="presOf" srcId="{40A01A08-D026-482D-A46F-BB0140D962C8}" destId="{ECF9AF0D-2962-4757-9958-2F5EE295A5D0}"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A4F84866-4747-4BD7-A6E9-37B11729CD98}" type="presOf" srcId="{7084FFAB-846D-40EF-8ED1-F8C35EFA443F}" destId="{1F53B7B5-53F5-4518-B578-C6035D66BB00}" srcOrd="0" destOrd="0" presId="urn:microsoft.com/office/officeart/2005/8/layout/chevron1"/>
    <dgm:cxn modelId="{D10EB6CC-E515-40E5-A29E-00781ABCF86D}" srcId="{40A01A08-D026-482D-A46F-BB0140D962C8}" destId="{C3064192-1F51-4B61-BE1D-41850F27601B}" srcOrd="1" destOrd="0" parTransId="{C48C6372-EA99-4458-A602-9A51403F95B7}" sibTransId="{2F0FF46E-214B-4CEB-BE00-714AA410AF04}"/>
    <dgm:cxn modelId="{04F9CC55-A917-4237-8910-C064C77454B7}" type="presOf" srcId="{C3064192-1F51-4B61-BE1D-41850F27601B}" destId="{5348B4E3-DCB3-4ECE-9413-E86133897229}" srcOrd="0" destOrd="0" presId="urn:microsoft.com/office/officeart/2005/8/layout/chevron1"/>
    <dgm:cxn modelId="{09C8FFF1-9508-4880-8596-B486CB9A41CE}" srcId="{40A01A08-D026-482D-A46F-BB0140D962C8}" destId="{7084FFAB-846D-40EF-8ED1-F8C35EFA443F}" srcOrd="5" destOrd="0" parTransId="{DA755C2E-A64C-435B-AE86-81DD659C0079}" sibTransId="{AEE721BB-0248-4262-87BA-5407C526B6CE}"/>
    <dgm:cxn modelId="{B830372A-57A6-4189-A34F-4691A34263EA}" type="presOf" srcId="{B1533210-0AD2-4606-93D8-FFC6B93BB36A}" destId="{16110557-1F73-4AB7-90E9-3A398ED30111}" srcOrd="0" destOrd="0" presId="urn:microsoft.com/office/officeart/2005/8/layout/chevron1"/>
    <dgm:cxn modelId="{21E15D5A-E834-4DE8-B56B-AC3436109D12}" type="presOf" srcId="{82960BD1-5F50-4249-BCDB-E7F0E8BE251B}" destId="{0FC2371B-8F53-4502-A18D-4BFF1F394E6B}"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793B774C-6830-49DA-97FB-BFA7F801F3FD}" type="presOf" srcId="{1E88963E-D8DE-4FC5-96F1-0AA2D1B77E74}" destId="{D21971C2-50EE-4E1D-A3B5-64CEC4AE3908}" srcOrd="0" destOrd="0" presId="urn:microsoft.com/office/officeart/2005/8/layout/chevron1"/>
    <dgm:cxn modelId="{D7508BE8-DFDF-4FAD-A56A-10100D3C5190}" type="presParOf" srcId="{ECF9AF0D-2962-4757-9958-2F5EE295A5D0}" destId="{0FC2371B-8F53-4502-A18D-4BFF1F394E6B}" srcOrd="0" destOrd="0" presId="urn:microsoft.com/office/officeart/2005/8/layout/chevron1"/>
    <dgm:cxn modelId="{20D7BD1A-8C5A-41DA-83DA-3F5959C534E7}" type="presParOf" srcId="{ECF9AF0D-2962-4757-9958-2F5EE295A5D0}" destId="{E35A3E1E-8FF5-40FA-8849-0FB9B32AE3BA}" srcOrd="1" destOrd="0" presId="urn:microsoft.com/office/officeart/2005/8/layout/chevron1"/>
    <dgm:cxn modelId="{E08989E0-B709-4764-8F90-D5224C58395D}" type="presParOf" srcId="{ECF9AF0D-2962-4757-9958-2F5EE295A5D0}" destId="{5348B4E3-DCB3-4ECE-9413-E86133897229}" srcOrd="2" destOrd="0" presId="urn:microsoft.com/office/officeart/2005/8/layout/chevron1"/>
    <dgm:cxn modelId="{097FF3D7-16B5-4FB8-B985-0F1FC79EA912}" type="presParOf" srcId="{ECF9AF0D-2962-4757-9958-2F5EE295A5D0}" destId="{2F2772C8-1A6F-4D06-BFB9-8E51F6900D9A}" srcOrd="3" destOrd="0" presId="urn:microsoft.com/office/officeart/2005/8/layout/chevron1"/>
    <dgm:cxn modelId="{1B00B3F2-7DC0-4CDB-88F6-2D2B6612EEB5}" type="presParOf" srcId="{ECF9AF0D-2962-4757-9958-2F5EE295A5D0}" destId="{47B1BCCF-20FA-4A40-80CD-170C9D7EE2AC}" srcOrd="4" destOrd="0" presId="urn:microsoft.com/office/officeart/2005/8/layout/chevron1"/>
    <dgm:cxn modelId="{3FC1C774-06D9-49EB-BE4B-E8244F964BD5}" type="presParOf" srcId="{ECF9AF0D-2962-4757-9958-2F5EE295A5D0}" destId="{4A5DCE69-FA35-4BC4-9B11-8C9037C331AE}" srcOrd="5" destOrd="0" presId="urn:microsoft.com/office/officeart/2005/8/layout/chevron1"/>
    <dgm:cxn modelId="{C9D6D62A-1184-4D95-A19C-D797C8E49A64}" type="presParOf" srcId="{ECF9AF0D-2962-4757-9958-2F5EE295A5D0}" destId="{16110557-1F73-4AB7-90E9-3A398ED30111}" srcOrd="6" destOrd="0" presId="urn:microsoft.com/office/officeart/2005/8/layout/chevron1"/>
    <dgm:cxn modelId="{0CF2EDC4-6ADC-4E11-B61E-17E6E65732A1}" type="presParOf" srcId="{ECF9AF0D-2962-4757-9958-2F5EE295A5D0}" destId="{73C8DF33-4B50-40F9-B25F-7BA226B44AEC}" srcOrd="7" destOrd="0" presId="urn:microsoft.com/office/officeart/2005/8/layout/chevron1"/>
    <dgm:cxn modelId="{537B632A-DCAF-4538-8F3E-D48261F9F837}" type="presParOf" srcId="{ECF9AF0D-2962-4757-9958-2F5EE295A5D0}" destId="{D21971C2-50EE-4E1D-A3B5-64CEC4AE3908}" srcOrd="8" destOrd="0" presId="urn:microsoft.com/office/officeart/2005/8/layout/chevron1"/>
    <dgm:cxn modelId="{525C035B-D566-47F0-A5A2-E73FB75FA887}" type="presParOf" srcId="{ECF9AF0D-2962-4757-9958-2F5EE295A5D0}" destId="{05ABE5DE-12E0-48DF-9D88-EB56CBF0419E}" srcOrd="9" destOrd="0" presId="urn:microsoft.com/office/officeart/2005/8/layout/chevron1"/>
    <dgm:cxn modelId="{ECD8C235-1859-4A20-BD41-A92EC9899AA9}"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a:solidFill>
          <a:schemeClr val="accent2"/>
        </a:solidFill>
      </dgm:spPr>
      <dgm:t>
        <a:bodyPr/>
        <a:lstStyle/>
        <a:p>
          <a:r>
            <a:rPr lang="en-US" sz="1600" b="1" u="none" dirty="0" smtClean="0">
              <a:effectLst>
                <a:outerShdw blurRad="38100" dist="38100" dir="2700000" algn="tl">
                  <a:srgbClr val="000000">
                    <a:alpha val="43137"/>
                  </a:srgbClr>
                </a:outerShdw>
              </a:effectLst>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dgm:t>
        <a:bodyPr/>
        <a:lstStyle/>
        <a:p>
          <a:r>
            <a:rPr lang="en-US" sz="1600" dirty="0" smtClean="0">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E6D1CC1E-A745-4CC1-8363-FD4C16A98CF5}" type="presOf" srcId="{1E88963E-D8DE-4FC5-96F1-0AA2D1B77E74}" destId="{D21971C2-50EE-4E1D-A3B5-64CEC4AE3908}" srcOrd="0" destOrd="0" presId="urn:microsoft.com/office/officeart/2005/8/layout/chevron1"/>
    <dgm:cxn modelId="{D10EB6CC-E515-40E5-A29E-00781ABCF86D}" srcId="{40A01A08-D026-482D-A46F-BB0140D962C8}" destId="{C3064192-1F51-4B61-BE1D-41850F27601B}" srcOrd="1" destOrd="0" parTransId="{C48C6372-EA99-4458-A602-9A51403F95B7}" sibTransId="{2F0FF46E-214B-4CEB-BE00-714AA410AF04}"/>
    <dgm:cxn modelId="{AC0EEF69-7A0D-478C-A4E5-F64BC293586E}" srcId="{40A01A08-D026-482D-A46F-BB0140D962C8}" destId="{82960BD1-5F50-4249-BCDB-E7F0E8BE251B}" srcOrd="0" destOrd="0" parTransId="{ADDD0AB7-83BF-450C-8999-81EB60F4F14D}" sibTransId="{7822666E-A4A3-4FED-B0FC-D4E4315F4861}"/>
    <dgm:cxn modelId="{6CE8C31E-75AC-4C18-9EA3-3DC3D6A7569B}" srcId="{40A01A08-D026-482D-A46F-BB0140D962C8}" destId="{B8533575-0C6F-4794-A7E3-74653E134679}" srcOrd="2" destOrd="0" parTransId="{C668D28D-0409-468B-ADA9-4D9698F93ACE}" sibTransId="{11CD8B0B-D395-46F0-A0F7-55FC1915001B}"/>
    <dgm:cxn modelId="{09C8FFF1-9508-4880-8596-B486CB9A41CE}" srcId="{40A01A08-D026-482D-A46F-BB0140D962C8}" destId="{7084FFAB-846D-40EF-8ED1-F8C35EFA443F}" srcOrd="5" destOrd="0" parTransId="{DA755C2E-A64C-435B-AE86-81DD659C0079}" sibTransId="{AEE721BB-0248-4262-87BA-5407C526B6CE}"/>
    <dgm:cxn modelId="{1A47EE2B-60F1-4538-9430-2394CD252E4C}" type="presOf" srcId="{C3064192-1F51-4B61-BE1D-41850F27601B}" destId="{5348B4E3-DCB3-4ECE-9413-E86133897229}" srcOrd="0" destOrd="0" presId="urn:microsoft.com/office/officeart/2005/8/layout/chevron1"/>
    <dgm:cxn modelId="{C156D967-9D3B-49EF-B991-08284C1B0C70}" type="presOf" srcId="{82960BD1-5F50-4249-BCDB-E7F0E8BE251B}" destId="{0FC2371B-8F53-4502-A18D-4BFF1F394E6B}" srcOrd="0" destOrd="0" presId="urn:microsoft.com/office/officeart/2005/8/layout/chevron1"/>
    <dgm:cxn modelId="{C4C1D3A7-AE16-42F7-8939-7537AD979445}" type="presOf" srcId="{B8533575-0C6F-4794-A7E3-74653E134679}" destId="{47B1BCCF-20FA-4A40-80CD-170C9D7EE2AC}"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EC1B7ED1-E383-43FC-B118-4DD67ADC0442}" srcId="{40A01A08-D026-482D-A46F-BB0140D962C8}" destId="{1E88963E-D8DE-4FC5-96F1-0AA2D1B77E74}" srcOrd="4" destOrd="0" parTransId="{23CDA60A-9185-4C7B-B849-9DCC9EFFFCB0}" sibTransId="{0A2D09C8-D692-41C9-8CB2-CC9A07F24E13}"/>
    <dgm:cxn modelId="{4D8687A5-DA65-42BB-B6B1-F5AA544132EA}" type="presOf" srcId="{B1533210-0AD2-4606-93D8-FFC6B93BB36A}" destId="{16110557-1F73-4AB7-90E9-3A398ED30111}" srcOrd="0" destOrd="0" presId="urn:microsoft.com/office/officeart/2005/8/layout/chevron1"/>
    <dgm:cxn modelId="{9AB1205E-5571-4AD8-8106-95ADC21B1F2D}" type="presOf" srcId="{7084FFAB-846D-40EF-8ED1-F8C35EFA443F}" destId="{1F53B7B5-53F5-4518-B578-C6035D66BB00}" srcOrd="0" destOrd="0" presId="urn:microsoft.com/office/officeart/2005/8/layout/chevron1"/>
    <dgm:cxn modelId="{E20A92EC-4371-4A3E-A3F8-D025DC813C94}" type="presOf" srcId="{40A01A08-D026-482D-A46F-BB0140D962C8}" destId="{ECF9AF0D-2962-4757-9958-2F5EE295A5D0}" srcOrd="0" destOrd="0" presId="urn:microsoft.com/office/officeart/2005/8/layout/chevron1"/>
    <dgm:cxn modelId="{DA363CB2-95A9-4668-BB88-E2F3CFE4AAAD}" type="presParOf" srcId="{ECF9AF0D-2962-4757-9958-2F5EE295A5D0}" destId="{0FC2371B-8F53-4502-A18D-4BFF1F394E6B}" srcOrd="0" destOrd="0" presId="urn:microsoft.com/office/officeart/2005/8/layout/chevron1"/>
    <dgm:cxn modelId="{20493963-21A4-47AA-B241-997837DA16D8}" type="presParOf" srcId="{ECF9AF0D-2962-4757-9958-2F5EE295A5D0}" destId="{E35A3E1E-8FF5-40FA-8849-0FB9B32AE3BA}" srcOrd="1" destOrd="0" presId="urn:microsoft.com/office/officeart/2005/8/layout/chevron1"/>
    <dgm:cxn modelId="{942B2939-1C05-49A1-B10D-38CF1E260218}" type="presParOf" srcId="{ECF9AF0D-2962-4757-9958-2F5EE295A5D0}" destId="{5348B4E3-DCB3-4ECE-9413-E86133897229}" srcOrd="2" destOrd="0" presId="urn:microsoft.com/office/officeart/2005/8/layout/chevron1"/>
    <dgm:cxn modelId="{8DCC400E-9A3A-48BE-A6E3-E44D9B69144C}" type="presParOf" srcId="{ECF9AF0D-2962-4757-9958-2F5EE295A5D0}" destId="{2F2772C8-1A6F-4D06-BFB9-8E51F6900D9A}" srcOrd="3" destOrd="0" presId="urn:microsoft.com/office/officeart/2005/8/layout/chevron1"/>
    <dgm:cxn modelId="{1958E4DC-7B86-45C5-91B2-2A9D6B8DB0AB}" type="presParOf" srcId="{ECF9AF0D-2962-4757-9958-2F5EE295A5D0}" destId="{47B1BCCF-20FA-4A40-80CD-170C9D7EE2AC}" srcOrd="4" destOrd="0" presId="urn:microsoft.com/office/officeart/2005/8/layout/chevron1"/>
    <dgm:cxn modelId="{6F5C36D3-0D20-4541-83A5-F43512D06D34}" type="presParOf" srcId="{ECF9AF0D-2962-4757-9958-2F5EE295A5D0}" destId="{4A5DCE69-FA35-4BC4-9B11-8C9037C331AE}" srcOrd="5" destOrd="0" presId="urn:microsoft.com/office/officeart/2005/8/layout/chevron1"/>
    <dgm:cxn modelId="{2BFBC3C2-5258-4345-B106-64FF001B9B1A}" type="presParOf" srcId="{ECF9AF0D-2962-4757-9958-2F5EE295A5D0}" destId="{16110557-1F73-4AB7-90E9-3A398ED30111}" srcOrd="6" destOrd="0" presId="urn:microsoft.com/office/officeart/2005/8/layout/chevron1"/>
    <dgm:cxn modelId="{7B41945E-4542-4E6D-ABBD-F5D896B0F90B}" type="presParOf" srcId="{ECF9AF0D-2962-4757-9958-2F5EE295A5D0}" destId="{73C8DF33-4B50-40F9-B25F-7BA226B44AEC}" srcOrd="7" destOrd="0" presId="urn:microsoft.com/office/officeart/2005/8/layout/chevron1"/>
    <dgm:cxn modelId="{AE243343-C6B5-4DAA-B662-2FE54ADED6D4}" type="presParOf" srcId="{ECF9AF0D-2962-4757-9958-2F5EE295A5D0}" destId="{D21971C2-50EE-4E1D-A3B5-64CEC4AE3908}" srcOrd="8" destOrd="0" presId="urn:microsoft.com/office/officeart/2005/8/layout/chevron1"/>
    <dgm:cxn modelId="{A35B44F8-48F0-4DC7-B890-790D63B7AF9C}" type="presParOf" srcId="{ECF9AF0D-2962-4757-9958-2F5EE295A5D0}" destId="{05ABE5DE-12E0-48DF-9D88-EB56CBF0419E}" srcOrd="9" destOrd="0" presId="urn:microsoft.com/office/officeart/2005/8/layout/chevron1"/>
    <dgm:cxn modelId="{5A475881-5FA9-4543-9312-C174CB9217CA}" type="presParOf" srcId="{ECF9AF0D-2962-4757-9958-2F5EE295A5D0}" destId="{1F53B7B5-53F5-4518-B578-C6035D66BB00}" srcOrd="10" destOrd="0" presId="urn:microsoft.com/office/officeart/2005/8/layout/chevron1"/>
  </dgm:cxnLst>
  <dgm:bg>
    <a:noFill/>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256B43E7-379A-4C74-852E-5F198D73707C}" type="presOf" srcId="{40A01A08-D026-482D-A46F-BB0140D962C8}" destId="{ECF9AF0D-2962-4757-9958-2F5EE295A5D0}" srcOrd="0" destOrd="0" presId="urn:microsoft.com/office/officeart/2005/8/layout/chevron1"/>
    <dgm:cxn modelId="{AC0EEF69-7A0D-478C-A4E5-F64BC293586E}" srcId="{40A01A08-D026-482D-A46F-BB0140D962C8}" destId="{82960BD1-5F50-4249-BCDB-E7F0E8BE251B}" srcOrd="0" destOrd="0" parTransId="{ADDD0AB7-83BF-450C-8999-81EB60F4F14D}" sibTransId="{7822666E-A4A3-4FED-B0FC-D4E4315F4861}"/>
    <dgm:cxn modelId="{EC1B7ED1-E383-43FC-B118-4DD67ADC0442}" srcId="{40A01A08-D026-482D-A46F-BB0140D962C8}" destId="{1E88963E-D8DE-4FC5-96F1-0AA2D1B77E74}" srcOrd="4" destOrd="0" parTransId="{23CDA60A-9185-4C7B-B849-9DCC9EFFFCB0}" sibTransId="{0A2D09C8-D692-41C9-8CB2-CC9A07F24E13}"/>
    <dgm:cxn modelId="{5F97DE98-B5DC-41A5-9973-43C007380341}" type="presOf" srcId="{B1533210-0AD2-4606-93D8-FFC6B93BB36A}" destId="{16110557-1F73-4AB7-90E9-3A398ED30111}" srcOrd="0" destOrd="0" presId="urn:microsoft.com/office/officeart/2005/8/layout/chevron1"/>
    <dgm:cxn modelId="{E77BFCFD-17B3-4990-9087-D7F7925E6DAC}" type="presOf" srcId="{B8533575-0C6F-4794-A7E3-74653E134679}" destId="{47B1BCCF-20FA-4A40-80CD-170C9D7EE2AC}" srcOrd="0" destOrd="0" presId="urn:microsoft.com/office/officeart/2005/8/layout/chevron1"/>
    <dgm:cxn modelId="{6D5EB120-435B-498F-B46B-E8DFD2595D12}" type="presOf" srcId="{C3064192-1F51-4B61-BE1D-41850F27601B}" destId="{5348B4E3-DCB3-4ECE-9413-E86133897229}"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D10EB6CC-E515-40E5-A29E-00781ABCF86D}" srcId="{40A01A08-D026-482D-A46F-BB0140D962C8}" destId="{C3064192-1F51-4B61-BE1D-41850F27601B}" srcOrd="1" destOrd="0" parTransId="{C48C6372-EA99-4458-A602-9A51403F95B7}" sibTransId="{2F0FF46E-214B-4CEB-BE00-714AA410AF04}"/>
    <dgm:cxn modelId="{F5F50816-C44A-4A81-B57B-CAA44E905778}" type="presOf" srcId="{1E88963E-D8DE-4FC5-96F1-0AA2D1B77E74}" destId="{D21971C2-50EE-4E1D-A3B5-64CEC4AE3908}" srcOrd="0" destOrd="0" presId="urn:microsoft.com/office/officeart/2005/8/layout/chevron1"/>
    <dgm:cxn modelId="{09C8FFF1-9508-4880-8596-B486CB9A41CE}" srcId="{40A01A08-D026-482D-A46F-BB0140D962C8}" destId="{7084FFAB-846D-40EF-8ED1-F8C35EFA443F}" srcOrd="5" destOrd="0" parTransId="{DA755C2E-A64C-435B-AE86-81DD659C0079}" sibTransId="{AEE721BB-0248-4262-87BA-5407C526B6CE}"/>
    <dgm:cxn modelId="{CA55B4FA-05EB-48E3-9EA5-F72A12400975}" type="presOf" srcId="{82960BD1-5F50-4249-BCDB-E7F0E8BE251B}" destId="{0FC2371B-8F53-4502-A18D-4BFF1F394E6B}" srcOrd="0" destOrd="0" presId="urn:microsoft.com/office/officeart/2005/8/layout/chevron1"/>
    <dgm:cxn modelId="{501D7A3C-32D8-4E9F-9876-6FCD4FBFC3E4}" type="presOf" srcId="{7084FFAB-846D-40EF-8ED1-F8C35EFA443F}" destId="{1F53B7B5-53F5-4518-B578-C6035D66BB00}"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C89B4EBB-E3C0-4D9B-97E6-E08F4096C977}" type="presParOf" srcId="{ECF9AF0D-2962-4757-9958-2F5EE295A5D0}" destId="{0FC2371B-8F53-4502-A18D-4BFF1F394E6B}" srcOrd="0" destOrd="0" presId="urn:microsoft.com/office/officeart/2005/8/layout/chevron1"/>
    <dgm:cxn modelId="{C0C82611-CD83-49D8-B827-D238958CCF6B}" type="presParOf" srcId="{ECF9AF0D-2962-4757-9958-2F5EE295A5D0}" destId="{E35A3E1E-8FF5-40FA-8849-0FB9B32AE3BA}" srcOrd="1" destOrd="0" presId="urn:microsoft.com/office/officeart/2005/8/layout/chevron1"/>
    <dgm:cxn modelId="{C1F68972-1640-41D9-BFA8-B1D4905C9E65}" type="presParOf" srcId="{ECF9AF0D-2962-4757-9958-2F5EE295A5D0}" destId="{5348B4E3-DCB3-4ECE-9413-E86133897229}" srcOrd="2" destOrd="0" presId="urn:microsoft.com/office/officeart/2005/8/layout/chevron1"/>
    <dgm:cxn modelId="{0F9EFC5B-B9C4-470E-B9D1-AA5CBF7ECA25}" type="presParOf" srcId="{ECF9AF0D-2962-4757-9958-2F5EE295A5D0}" destId="{2F2772C8-1A6F-4D06-BFB9-8E51F6900D9A}" srcOrd="3" destOrd="0" presId="urn:microsoft.com/office/officeart/2005/8/layout/chevron1"/>
    <dgm:cxn modelId="{1E48308B-DD52-47F4-A052-05EC62BF43A4}" type="presParOf" srcId="{ECF9AF0D-2962-4757-9958-2F5EE295A5D0}" destId="{47B1BCCF-20FA-4A40-80CD-170C9D7EE2AC}" srcOrd="4" destOrd="0" presId="urn:microsoft.com/office/officeart/2005/8/layout/chevron1"/>
    <dgm:cxn modelId="{C7AF1B77-A025-4EE2-8ECD-071611C49010}" type="presParOf" srcId="{ECF9AF0D-2962-4757-9958-2F5EE295A5D0}" destId="{4A5DCE69-FA35-4BC4-9B11-8C9037C331AE}" srcOrd="5" destOrd="0" presId="urn:microsoft.com/office/officeart/2005/8/layout/chevron1"/>
    <dgm:cxn modelId="{A09CEE15-534A-44CE-A99A-06F740766E09}" type="presParOf" srcId="{ECF9AF0D-2962-4757-9958-2F5EE295A5D0}" destId="{16110557-1F73-4AB7-90E9-3A398ED30111}" srcOrd="6" destOrd="0" presId="urn:microsoft.com/office/officeart/2005/8/layout/chevron1"/>
    <dgm:cxn modelId="{B9607932-6CAD-4D59-97A5-F8C821BF6CF4}" type="presParOf" srcId="{ECF9AF0D-2962-4757-9958-2F5EE295A5D0}" destId="{73C8DF33-4B50-40F9-B25F-7BA226B44AEC}" srcOrd="7" destOrd="0" presId="urn:microsoft.com/office/officeart/2005/8/layout/chevron1"/>
    <dgm:cxn modelId="{72F74D48-5B4E-446B-B9CA-A962DBF52383}" type="presParOf" srcId="{ECF9AF0D-2962-4757-9958-2F5EE295A5D0}" destId="{D21971C2-50EE-4E1D-A3B5-64CEC4AE3908}" srcOrd="8" destOrd="0" presId="urn:microsoft.com/office/officeart/2005/8/layout/chevron1"/>
    <dgm:cxn modelId="{DEB8A887-359A-44EA-BC1E-8BD24C552DEA}" type="presParOf" srcId="{ECF9AF0D-2962-4757-9958-2F5EE295A5D0}" destId="{05ABE5DE-12E0-48DF-9D88-EB56CBF0419E}" srcOrd="9" destOrd="0" presId="urn:microsoft.com/office/officeart/2005/8/layout/chevron1"/>
    <dgm:cxn modelId="{852395D9-9A51-4188-888F-E6D84DFA8B16}"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2BD21AD0-C475-41CB-9E63-99A15FB3FB63}" type="presOf" srcId="{C3064192-1F51-4B61-BE1D-41850F27601B}" destId="{5348B4E3-DCB3-4ECE-9413-E86133897229}" srcOrd="0" destOrd="0" presId="urn:microsoft.com/office/officeart/2005/8/layout/chevron1"/>
    <dgm:cxn modelId="{AC0EEF69-7A0D-478C-A4E5-F64BC293586E}" srcId="{40A01A08-D026-482D-A46F-BB0140D962C8}" destId="{82960BD1-5F50-4249-BCDB-E7F0E8BE251B}" srcOrd="0" destOrd="0" parTransId="{ADDD0AB7-83BF-450C-8999-81EB60F4F14D}" sibTransId="{7822666E-A4A3-4FED-B0FC-D4E4315F4861}"/>
    <dgm:cxn modelId="{EC1B7ED1-E383-43FC-B118-4DD67ADC0442}" srcId="{40A01A08-D026-482D-A46F-BB0140D962C8}" destId="{1E88963E-D8DE-4FC5-96F1-0AA2D1B77E74}" srcOrd="4" destOrd="0" parTransId="{23CDA60A-9185-4C7B-B849-9DCC9EFFFCB0}" sibTransId="{0A2D09C8-D692-41C9-8CB2-CC9A07F24E13}"/>
    <dgm:cxn modelId="{88121F93-F428-4877-A89B-4E91FAE22961}" type="presOf" srcId="{1E88963E-D8DE-4FC5-96F1-0AA2D1B77E74}" destId="{D21971C2-50EE-4E1D-A3B5-64CEC4AE3908}"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2D84F782-AB44-41F1-B24D-84EF60D55C2E}" type="presOf" srcId="{82960BD1-5F50-4249-BCDB-E7F0E8BE251B}" destId="{0FC2371B-8F53-4502-A18D-4BFF1F394E6B}" srcOrd="0" destOrd="0" presId="urn:microsoft.com/office/officeart/2005/8/layout/chevron1"/>
    <dgm:cxn modelId="{6A89F188-811E-4D47-A53A-5D59C4844980}" type="presOf" srcId="{7084FFAB-846D-40EF-8ED1-F8C35EFA443F}" destId="{1F53B7B5-53F5-4518-B578-C6035D66BB00}" srcOrd="0" destOrd="0" presId="urn:microsoft.com/office/officeart/2005/8/layout/chevron1"/>
    <dgm:cxn modelId="{D10EB6CC-E515-40E5-A29E-00781ABCF86D}" srcId="{40A01A08-D026-482D-A46F-BB0140D962C8}" destId="{C3064192-1F51-4B61-BE1D-41850F27601B}" srcOrd="1" destOrd="0" parTransId="{C48C6372-EA99-4458-A602-9A51403F95B7}" sibTransId="{2F0FF46E-214B-4CEB-BE00-714AA410AF04}"/>
    <dgm:cxn modelId="{7688494B-A06A-4B5F-A60D-5C7EE921CA2B}" type="presOf" srcId="{B1533210-0AD2-4606-93D8-FFC6B93BB36A}" destId="{16110557-1F73-4AB7-90E9-3A398ED30111}" srcOrd="0" destOrd="0" presId="urn:microsoft.com/office/officeart/2005/8/layout/chevron1"/>
    <dgm:cxn modelId="{09C8FFF1-9508-4880-8596-B486CB9A41CE}" srcId="{40A01A08-D026-482D-A46F-BB0140D962C8}" destId="{7084FFAB-846D-40EF-8ED1-F8C35EFA443F}" srcOrd="5" destOrd="0" parTransId="{DA755C2E-A64C-435B-AE86-81DD659C0079}" sibTransId="{AEE721BB-0248-4262-87BA-5407C526B6CE}"/>
    <dgm:cxn modelId="{0AA8112C-A190-42A3-A5B3-6396B0E05EBC}" type="presOf" srcId="{B8533575-0C6F-4794-A7E3-74653E134679}" destId="{47B1BCCF-20FA-4A40-80CD-170C9D7EE2AC}" srcOrd="0" destOrd="0" presId="urn:microsoft.com/office/officeart/2005/8/layout/chevron1"/>
    <dgm:cxn modelId="{1D26C071-9E9B-41BD-B279-4D75B446C0A4}" type="presOf" srcId="{40A01A08-D026-482D-A46F-BB0140D962C8}" destId="{ECF9AF0D-2962-4757-9958-2F5EE295A5D0}"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36E3F059-1B67-40CE-8241-123F12367F42}" type="presParOf" srcId="{ECF9AF0D-2962-4757-9958-2F5EE295A5D0}" destId="{0FC2371B-8F53-4502-A18D-4BFF1F394E6B}" srcOrd="0" destOrd="0" presId="urn:microsoft.com/office/officeart/2005/8/layout/chevron1"/>
    <dgm:cxn modelId="{5F115D81-B157-42BA-8A06-DCEB5DFDAF86}" type="presParOf" srcId="{ECF9AF0D-2962-4757-9958-2F5EE295A5D0}" destId="{E35A3E1E-8FF5-40FA-8849-0FB9B32AE3BA}" srcOrd="1" destOrd="0" presId="urn:microsoft.com/office/officeart/2005/8/layout/chevron1"/>
    <dgm:cxn modelId="{4DEDE42A-E921-448E-A399-B46FCE77C7C8}" type="presParOf" srcId="{ECF9AF0D-2962-4757-9958-2F5EE295A5D0}" destId="{5348B4E3-DCB3-4ECE-9413-E86133897229}" srcOrd="2" destOrd="0" presId="urn:microsoft.com/office/officeart/2005/8/layout/chevron1"/>
    <dgm:cxn modelId="{268CAB6A-99B8-4CA9-BCF3-7D238C5B7DC4}" type="presParOf" srcId="{ECF9AF0D-2962-4757-9958-2F5EE295A5D0}" destId="{2F2772C8-1A6F-4D06-BFB9-8E51F6900D9A}" srcOrd="3" destOrd="0" presId="urn:microsoft.com/office/officeart/2005/8/layout/chevron1"/>
    <dgm:cxn modelId="{5904D1BC-64FB-4799-A7FC-2D001B5AB692}" type="presParOf" srcId="{ECF9AF0D-2962-4757-9958-2F5EE295A5D0}" destId="{47B1BCCF-20FA-4A40-80CD-170C9D7EE2AC}" srcOrd="4" destOrd="0" presId="urn:microsoft.com/office/officeart/2005/8/layout/chevron1"/>
    <dgm:cxn modelId="{9F23DC0C-9F41-4AC7-8ED6-9CD5912D46BB}" type="presParOf" srcId="{ECF9AF0D-2962-4757-9958-2F5EE295A5D0}" destId="{4A5DCE69-FA35-4BC4-9B11-8C9037C331AE}" srcOrd="5" destOrd="0" presId="urn:microsoft.com/office/officeart/2005/8/layout/chevron1"/>
    <dgm:cxn modelId="{7D8E8207-A5FC-417E-82EF-1AAD7D216D2D}" type="presParOf" srcId="{ECF9AF0D-2962-4757-9958-2F5EE295A5D0}" destId="{16110557-1F73-4AB7-90E9-3A398ED30111}" srcOrd="6" destOrd="0" presId="urn:microsoft.com/office/officeart/2005/8/layout/chevron1"/>
    <dgm:cxn modelId="{53E5A5BE-7690-48B6-AF06-BF0254216834}" type="presParOf" srcId="{ECF9AF0D-2962-4757-9958-2F5EE295A5D0}" destId="{73C8DF33-4B50-40F9-B25F-7BA226B44AEC}" srcOrd="7" destOrd="0" presId="urn:microsoft.com/office/officeart/2005/8/layout/chevron1"/>
    <dgm:cxn modelId="{8AB4A9A6-E7A9-41B5-B68B-184E16936043}" type="presParOf" srcId="{ECF9AF0D-2962-4757-9958-2F5EE295A5D0}" destId="{D21971C2-50EE-4E1D-A3B5-64CEC4AE3908}" srcOrd="8" destOrd="0" presId="urn:microsoft.com/office/officeart/2005/8/layout/chevron1"/>
    <dgm:cxn modelId="{6CF820DB-9906-4EAD-B8C8-14C129D61AFE}" type="presParOf" srcId="{ECF9AF0D-2962-4757-9958-2F5EE295A5D0}" destId="{05ABE5DE-12E0-48DF-9D88-EB56CBF0419E}" srcOrd="9" destOrd="0" presId="urn:microsoft.com/office/officeart/2005/8/layout/chevron1"/>
    <dgm:cxn modelId="{EDC4DE03-364F-41E4-8DAD-1A358D202ACC}"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79131837-5A55-4595-B183-D4DFE52299F9}" type="presOf" srcId="{7084FFAB-846D-40EF-8ED1-F8C35EFA443F}" destId="{1F53B7B5-53F5-4518-B578-C6035D66BB00}" srcOrd="0" destOrd="0" presId="urn:microsoft.com/office/officeart/2005/8/layout/chevron1"/>
    <dgm:cxn modelId="{AC0EEF69-7A0D-478C-A4E5-F64BC293586E}" srcId="{40A01A08-D026-482D-A46F-BB0140D962C8}" destId="{82960BD1-5F50-4249-BCDB-E7F0E8BE251B}" srcOrd="0" destOrd="0" parTransId="{ADDD0AB7-83BF-450C-8999-81EB60F4F14D}" sibTransId="{7822666E-A4A3-4FED-B0FC-D4E4315F4861}"/>
    <dgm:cxn modelId="{EC1B7ED1-E383-43FC-B118-4DD67ADC0442}" srcId="{40A01A08-D026-482D-A46F-BB0140D962C8}" destId="{1E88963E-D8DE-4FC5-96F1-0AA2D1B77E74}" srcOrd="4" destOrd="0" parTransId="{23CDA60A-9185-4C7B-B849-9DCC9EFFFCB0}" sibTransId="{0A2D09C8-D692-41C9-8CB2-CC9A07F24E13}"/>
    <dgm:cxn modelId="{6CE8C31E-75AC-4C18-9EA3-3DC3D6A7569B}" srcId="{40A01A08-D026-482D-A46F-BB0140D962C8}" destId="{B8533575-0C6F-4794-A7E3-74653E134679}" srcOrd="2" destOrd="0" parTransId="{C668D28D-0409-468B-ADA9-4D9698F93ACE}" sibTransId="{11CD8B0B-D395-46F0-A0F7-55FC1915001B}"/>
    <dgm:cxn modelId="{D10EB6CC-E515-40E5-A29E-00781ABCF86D}" srcId="{40A01A08-D026-482D-A46F-BB0140D962C8}" destId="{C3064192-1F51-4B61-BE1D-41850F27601B}" srcOrd="1" destOrd="0" parTransId="{C48C6372-EA99-4458-A602-9A51403F95B7}" sibTransId="{2F0FF46E-214B-4CEB-BE00-714AA410AF04}"/>
    <dgm:cxn modelId="{582BB990-3B2B-4474-8611-51B09B82D6E6}" type="presOf" srcId="{B8533575-0C6F-4794-A7E3-74653E134679}" destId="{47B1BCCF-20FA-4A40-80CD-170C9D7EE2AC}" srcOrd="0" destOrd="0" presId="urn:microsoft.com/office/officeart/2005/8/layout/chevron1"/>
    <dgm:cxn modelId="{8B4CD0AD-94A3-4FF9-AF61-4D2B7D5C19AA}" type="presOf" srcId="{B1533210-0AD2-4606-93D8-FFC6B93BB36A}" destId="{16110557-1F73-4AB7-90E9-3A398ED30111}" srcOrd="0" destOrd="0" presId="urn:microsoft.com/office/officeart/2005/8/layout/chevron1"/>
    <dgm:cxn modelId="{09C8FFF1-9508-4880-8596-B486CB9A41CE}" srcId="{40A01A08-D026-482D-A46F-BB0140D962C8}" destId="{7084FFAB-846D-40EF-8ED1-F8C35EFA443F}" srcOrd="5" destOrd="0" parTransId="{DA755C2E-A64C-435B-AE86-81DD659C0079}" sibTransId="{AEE721BB-0248-4262-87BA-5407C526B6CE}"/>
    <dgm:cxn modelId="{D1A75CCD-7F75-4713-8DDC-3CC51D970322}" type="presOf" srcId="{1E88963E-D8DE-4FC5-96F1-0AA2D1B77E74}" destId="{D21971C2-50EE-4E1D-A3B5-64CEC4AE3908}" srcOrd="0" destOrd="0" presId="urn:microsoft.com/office/officeart/2005/8/layout/chevron1"/>
    <dgm:cxn modelId="{A2657374-DD8D-469F-A177-82645E791365}" type="presOf" srcId="{82960BD1-5F50-4249-BCDB-E7F0E8BE251B}" destId="{0FC2371B-8F53-4502-A18D-4BFF1F394E6B}" srcOrd="0" destOrd="0" presId="urn:microsoft.com/office/officeart/2005/8/layout/chevron1"/>
    <dgm:cxn modelId="{49DD58A4-A26A-420A-85E4-9E3FA5DEB29D}" type="presOf" srcId="{C3064192-1F51-4B61-BE1D-41850F27601B}" destId="{5348B4E3-DCB3-4ECE-9413-E86133897229}"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A2C49ED9-7FA7-4DF0-AC6A-EA30C3EA6363}" type="presOf" srcId="{40A01A08-D026-482D-A46F-BB0140D962C8}" destId="{ECF9AF0D-2962-4757-9958-2F5EE295A5D0}" srcOrd="0" destOrd="0" presId="urn:microsoft.com/office/officeart/2005/8/layout/chevron1"/>
    <dgm:cxn modelId="{0B06AF5B-FCBD-423B-9EFE-D64F74689158}" type="presParOf" srcId="{ECF9AF0D-2962-4757-9958-2F5EE295A5D0}" destId="{0FC2371B-8F53-4502-A18D-4BFF1F394E6B}" srcOrd="0" destOrd="0" presId="urn:microsoft.com/office/officeart/2005/8/layout/chevron1"/>
    <dgm:cxn modelId="{E5C232B8-32CE-4CAA-8BCE-273349B90262}" type="presParOf" srcId="{ECF9AF0D-2962-4757-9958-2F5EE295A5D0}" destId="{E35A3E1E-8FF5-40FA-8849-0FB9B32AE3BA}" srcOrd="1" destOrd="0" presId="urn:microsoft.com/office/officeart/2005/8/layout/chevron1"/>
    <dgm:cxn modelId="{713DC3AD-2681-433A-B70A-C52EDF2FDF00}" type="presParOf" srcId="{ECF9AF0D-2962-4757-9958-2F5EE295A5D0}" destId="{5348B4E3-DCB3-4ECE-9413-E86133897229}" srcOrd="2" destOrd="0" presId="urn:microsoft.com/office/officeart/2005/8/layout/chevron1"/>
    <dgm:cxn modelId="{19337850-E2BF-46D3-ABE2-41A110612F36}" type="presParOf" srcId="{ECF9AF0D-2962-4757-9958-2F5EE295A5D0}" destId="{2F2772C8-1A6F-4D06-BFB9-8E51F6900D9A}" srcOrd="3" destOrd="0" presId="urn:microsoft.com/office/officeart/2005/8/layout/chevron1"/>
    <dgm:cxn modelId="{5CA316F8-B7F3-4519-8C74-8BB59BCE59CE}" type="presParOf" srcId="{ECF9AF0D-2962-4757-9958-2F5EE295A5D0}" destId="{47B1BCCF-20FA-4A40-80CD-170C9D7EE2AC}" srcOrd="4" destOrd="0" presId="urn:microsoft.com/office/officeart/2005/8/layout/chevron1"/>
    <dgm:cxn modelId="{4D2AB29C-CD9E-4112-B3C0-FC7E9FC7B740}" type="presParOf" srcId="{ECF9AF0D-2962-4757-9958-2F5EE295A5D0}" destId="{4A5DCE69-FA35-4BC4-9B11-8C9037C331AE}" srcOrd="5" destOrd="0" presId="urn:microsoft.com/office/officeart/2005/8/layout/chevron1"/>
    <dgm:cxn modelId="{34B65551-5521-4D0A-BA6F-9BFE2A23DD84}" type="presParOf" srcId="{ECF9AF0D-2962-4757-9958-2F5EE295A5D0}" destId="{16110557-1F73-4AB7-90E9-3A398ED30111}" srcOrd="6" destOrd="0" presId="urn:microsoft.com/office/officeart/2005/8/layout/chevron1"/>
    <dgm:cxn modelId="{B77D70F3-4456-4B2C-9025-DE90E6F68443}" type="presParOf" srcId="{ECF9AF0D-2962-4757-9958-2F5EE295A5D0}" destId="{73C8DF33-4B50-40F9-B25F-7BA226B44AEC}" srcOrd="7" destOrd="0" presId="urn:microsoft.com/office/officeart/2005/8/layout/chevron1"/>
    <dgm:cxn modelId="{A6ABE405-0FCE-472A-B7EC-6258504F4EC5}" type="presParOf" srcId="{ECF9AF0D-2962-4757-9958-2F5EE295A5D0}" destId="{D21971C2-50EE-4E1D-A3B5-64CEC4AE3908}" srcOrd="8" destOrd="0" presId="urn:microsoft.com/office/officeart/2005/8/layout/chevron1"/>
    <dgm:cxn modelId="{4DBAC3D3-4533-4269-8B39-D1EA899B7A40}" type="presParOf" srcId="{ECF9AF0D-2962-4757-9958-2F5EE295A5D0}" destId="{05ABE5DE-12E0-48DF-9D88-EB56CBF0419E}" srcOrd="9" destOrd="0" presId="urn:microsoft.com/office/officeart/2005/8/layout/chevron1"/>
    <dgm:cxn modelId="{A51C65E1-C859-46D4-AE16-5283538A1F13}"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6D25E3C9-0A6C-480D-AC3F-E9E8798CB17A}" type="presOf" srcId="{82960BD1-5F50-4249-BCDB-E7F0E8BE251B}" destId="{0FC2371B-8F53-4502-A18D-4BFF1F394E6B}" srcOrd="0" destOrd="0" presId="urn:microsoft.com/office/officeart/2005/8/layout/chevron1"/>
    <dgm:cxn modelId="{D10EB6CC-E515-40E5-A29E-00781ABCF86D}" srcId="{40A01A08-D026-482D-A46F-BB0140D962C8}" destId="{C3064192-1F51-4B61-BE1D-41850F27601B}" srcOrd="1" destOrd="0" parTransId="{C48C6372-EA99-4458-A602-9A51403F95B7}" sibTransId="{2F0FF46E-214B-4CEB-BE00-714AA410AF04}"/>
    <dgm:cxn modelId="{AC0EEF69-7A0D-478C-A4E5-F64BC293586E}" srcId="{40A01A08-D026-482D-A46F-BB0140D962C8}" destId="{82960BD1-5F50-4249-BCDB-E7F0E8BE251B}" srcOrd="0" destOrd="0" parTransId="{ADDD0AB7-83BF-450C-8999-81EB60F4F14D}" sibTransId="{7822666E-A4A3-4FED-B0FC-D4E4315F4861}"/>
    <dgm:cxn modelId="{5C3AC07C-2952-4580-B3A4-AAE2CFE86858}" type="presOf" srcId="{40A01A08-D026-482D-A46F-BB0140D962C8}" destId="{ECF9AF0D-2962-4757-9958-2F5EE295A5D0}" srcOrd="0" destOrd="0" presId="urn:microsoft.com/office/officeart/2005/8/layout/chevron1"/>
    <dgm:cxn modelId="{B0CFF978-C488-4EB2-8B26-8F1ECEC5E216}" type="presOf" srcId="{1E88963E-D8DE-4FC5-96F1-0AA2D1B77E74}" destId="{D21971C2-50EE-4E1D-A3B5-64CEC4AE3908}"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09C8FFF1-9508-4880-8596-B486CB9A41CE}" srcId="{40A01A08-D026-482D-A46F-BB0140D962C8}" destId="{7084FFAB-846D-40EF-8ED1-F8C35EFA443F}" srcOrd="5" destOrd="0" parTransId="{DA755C2E-A64C-435B-AE86-81DD659C0079}" sibTransId="{AEE721BB-0248-4262-87BA-5407C526B6CE}"/>
    <dgm:cxn modelId="{BB6EF590-57E4-4FDB-9421-09664F2CFE41}" type="presOf" srcId="{C3064192-1F51-4B61-BE1D-41850F27601B}" destId="{5348B4E3-DCB3-4ECE-9413-E86133897229}" srcOrd="0" destOrd="0" presId="urn:microsoft.com/office/officeart/2005/8/layout/chevron1"/>
    <dgm:cxn modelId="{E63429F9-A399-49CE-AF3A-077DBD3B6A74}" type="presOf" srcId="{B8533575-0C6F-4794-A7E3-74653E134679}" destId="{47B1BCCF-20FA-4A40-80CD-170C9D7EE2AC}" srcOrd="0" destOrd="0" presId="urn:microsoft.com/office/officeart/2005/8/layout/chevron1"/>
    <dgm:cxn modelId="{1BAE0A61-C2B1-4066-9AB3-3DCD73ADB94C}" type="presOf" srcId="{7084FFAB-846D-40EF-8ED1-F8C35EFA443F}" destId="{1F53B7B5-53F5-4518-B578-C6035D66BB00}"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EC1B7ED1-E383-43FC-B118-4DD67ADC0442}" srcId="{40A01A08-D026-482D-A46F-BB0140D962C8}" destId="{1E88963E-D8DE-4FC5-96F1-0AA2D1B77E74}" srcOrd="4" destOrd="0" parTransId="{23CDA60A-9185-4C7B-B849-9DCC9EFFFCB0}" sibTransId="{0A2D09C8-D692-41C9-8CB2-CC9A07F24E13}"/>
    <dgm:cxn modelId="{47369D0A-3DF8-4C8A-A52B-3BA06994CB4F}" type="presOf" srcId="{B1533210-0AD2-4606-93D8-FFC6B93BB36A}" destId="{16110557-1F73-4AB7-90E9-3A398ED30111}" srcOrd="0" destOrd="0" presId="urn:microsoft.com/office/officeart/2005/8/layout/chevron1"/>
    <dgm:cxn modelId="{D7E9747D-5F1E-4240-983D-D2712A29C18E}" type="presParOf" srcId="{ECF9AF0D-2962-4757-9958-2F5EE295A5D0}" destId="{0FC2371B-8F53-4502-A18D-4BFF1F394E6B}" srcOrd="0" destOrd="0" presId="urn:microsoft.com/office/officeart/2005/8/layout/chevron1"/>
    <dgm:cxn modelId="{C1AE1D38-C0CA-4FA5-958D-EC90E02EA6F3}" type="presParOf" srcId="{ECF9AF0D-2962-4757-9958-2F5EE295A5D0}" destId="{E35A3E1E-8FF5-40FA-8849-0FB9B32AE3BA}" srcOrd="1" destOrd="0" presId="urn:microsoft.com/office/officeart/2005/8/layout/chevron1"/>
    <dgm:cxn modelId="{CC5B3CA0-3D3E-4230-A7E7-2D944BB795FA}" type="presParOf" srcId="{ECF9AF0D-2962-4757-9958-2F5EE295A5D0}" destId="{5348B4E3-DCB3-4ECE-9413-E86133897229}" srcOrd="2" destOrd="0" presId="urn:microsoft.com/office/officeart/2005/8/layout/chevron1"/>
    <dgm:cxn modelId="{0A8F5FB1-72F6-4495-A7BB-C7B4DDE8F359}" type="presParOf" srcId="{ECF9AF0D-2962-4757-9958-2F5EE295A5D0}" destId="{2F2772C8-1A6F-4D06-BFB9-8E51F6900D9A}" srcOrd="3" destOrd="0" presId="urn:microsoft.com/office/officeart/2005/8/layout/chevron1"/>
    <dgm:cxn modelId="{072CA679-1802-4626-B196-841B41A352F2}" type="presParOf" srcId="{ECF9AF0D-2962-4757-9958-2F5EE295A5D0}" destId="{47B1BCCF-20FA-4A40-80CD-170C9D7EE2AC}" srcOrd="4" destOrd="0" presId="urn:microsoft.com/office/officeart/2005/8/layout/chevron1"/>
    <dgm:cxn modelId="{694A16C4-124C-4445-BD62-E7F2D791EB5E}" type="presParOf" srcId="{ECF9AF0D-2962-4757-9958-2F5EE295A5D0}" destId="{4A5DCE69-FA35-4BC4-9B11-8C9037C331AE}" srcOrd="5" destOrd="0" presId="urn:microsoft.com/office/officeart/2005/8/layout/chevron1"/>
    <dgm:cxn modelId="{E3223A80-C2A7-4E82-BBFC-033F9026AE99}" type="presParOf" srcId="{ECF9AF0D-2962-4757-9958-2F5EE295A5D0}" destId="{16110557-1F73-4AB7-90E9-3A398ED30111}" srcOrd="6" destOrd="0" presId="urn:microsoft.com/office/officeart/2005/8/layout/chevron1"/>
    <dgm:cxn modelId="{10E7C2C6-3C94-43F1-87CB-6B6CE039569F}" type="presParOf" srcId="{ECF9AF0D-2962-4757-9958-2F5EE295A5D0}" destId="{73C8DF33-4B50-40F9-B25F-7BA226B44AEC}" srcOrd="7" destOrd="0" presId="urn:microsoft.com/office/officeart/2005/8/layout/chevron1"/>
    <dgm:cxn modelId="{C6F79165-ABA7-4C06-87AD-7F7E7F10A59A}" type="presParOf" srcId="{ECF9AF0D-2962-4757-9958-2F5EE295A5D0}" destId="{D21971C2-50EE-4E1D-A3B5-64CEC4AE3908}" srcOrd="8" destOrd="0" presId="urn:microsoft.com/office/officeart/2005/8/layout/chevron1"/>
    <dgm:cxn modelId="{E606E75B-3D53-492F-9584-1923FCAA8AE5}" type="presParOf" srcId="{ECF9AF0D-2962-4757-9958-2F5EE295A5D0}" destId="{05ABE5DE-12E0-48DF-9D88-EB56CBF0419E}" srcOrd="9" destOrd="0" presId="urn:microsoft.com/office/officeart/2005/8/layout/chevron1"/>
    <dgm:cxn modelId="{8568A454-8801-4E2D-AEE4-0BEF4AE17A83}"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D10EB6CC-E515-40E5-A29E-00781ABCF86D}" srcId="{40A01A08-D026-482D-A46F-BB0140D962C8}" destId="{C3064192-1F51-4B61-BE1D-41850F27601B}" srcOrd="1" destOrd="0" parTransId="{C48C6372-EA99-4458-A602-9A51403F95B7}" sibTransId="{2F0FF46E-214B-4CEB-BE00-714AA410AF04}"/>
    <dgm:cxn modelId="{AC0EEF69-7A0D-478C-A4E5-F64BC293586E}" srcId="{40A01A08-D026-482D-A46F-BB0140D962C8}" destId="{82960BD1-5F50-4249-BCDB-E7F0E8BE251B}" srcOrd="0" destOrd="0" parTransId="{ADDD0AB7-83BF-450C-8999-81EB60F4F14D}" sibTransId="{7822666E-A4A3-4FED-B0FC-D4E4315F4861}"/>
    <dgm:cxn modelId="{C49CDACC-3BD2-457C-B1AA-852BBB80D2FE}" type="presOf" srcId="{B8533575-0C6F-4794-A7E3-74653E134679}" destId="{47B1BCCF-20FA-4A40-80CD-170C9D7EE2AC}" srcOrd="0" destOrd="0" presId="urn:microsoft.com/office/officeart/2005/8/layout/chevron1"/>
    <dgm:cxn modelId="{17669462-5623-4014-A942-88D2309671DD}" type="presOf" srcId="{7084FFAB-846D-40EF-8ED1-F8C35EFA443F}" destId="{1F53B7B5-53F5-4518-B578-C6035D66BB00}"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09C8FFF1-9508-4880-8596-B486CB9A41CE}" srcId="{40A01A08-D026-482D-A46F-BB0140D962C8}" destId="{7084FFAB-846D-40EF-8ED1-F8C35EFA443F}" srcOrd="5" destOrd="0" parTransId="{DA755C2E-A64C-435B-AE86-81DD659C0079}" sibTransId="{AEE721BB-0248-4262-87BA-5407C526B6CE}"/>
    <dgm:cxn modelId="{1667F761-2E2E-4C38-832D-14E7CF5E91C1}" type="presOf" srcId="{82960BD1-5F50-4249-BCDB-E7F0E8BE251B}" destId="{0FC2371B-8F53-4502-A18D-4BFF1F394E6B}" srcOrd="0" destOrd="0" presId="urn:microsoft.com/office/officeart/2005/8/layout/chevron1"/>
    <dgm:cxn modelId="{C08D715A-CB64-4F5E-9A3E-44ADE2B590B8}" type="presOf" srcId="{B1533210-0AD2-4606-93D8-FFC6B93BB36A}" destId="{16110557-1F73-4AB7-90E9-3A398ED30111}" srcOrd="0" destOrd="0" presId="urn:microsoft.com/office/officeart/2005/8/layout/chevron1"/>
    <dgm:cxn modelId="{D231F01E-B24F-4981-B173-B397E30705A0}" type="presOf" srcId="{C3064192-1F51-4B61-BE1D-41850F27601B}" destId="{5348B4E3-DCB3-4ECE-9413-E86133897229}"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EC1B7ED1-E383-43FC-B118-4DD67ADC0442}" srcId="{40A01A08-D026-482D-A46F-BB0140D962C8}" destId="{1E88963E-D8DE-4FC5-96F1-0AA2D1B77E74}" srcOrd="4" destOrd="0" parTransId="{23CDA60A-9185-4C7B-B849-9DCC9EFFFCB0}" sibTransId="{0A2D09C8-D692-41C9-8CB2-CC9A07F24E13}"/>
    <dgm:cxn modelId="{CE047060-D3EE-419C-9E90-B3290C75BEC5}" type="presOf" srcId="{40A01A08-D026-482D-A46F-BB0140D962C8}" destId="{ECF9AF0D-2962-4757-9958-2F5EE295A5D0}" srcOrd="0" destOrd="0" presId="urn:microsoft.com/office/officeart/2005/8/layout/chevron1"/>
    <dgm:cxn modelId="{5D8F63E8-05F5-4542-9CBC-09F25712038D}" type="presOf" srcId="{1E88963E-D8DE-4FC5-96F1-0AA2D1B77E74}" destId="{D21971C2-50EE-4E1D-A3B5-64CEC4AE3908}" srcOrd="0" destOrd="0" presId="urn:microsoft.com/office/officeart/2005/8/layout/chevron1"/>
    <dgm:cxn modelId="{5F8D6F84-33B9-417F-880F-653EF4B49193}" type="presParOf" srcId="{ECF9AF0D-2962-4757-9958-2F5EE295A5D0}" destId="{0FC2371B-8F53-4502-A18D-4BFF1F394E6B}" srcOrd="0" destOrd="0" presId="urn:microsoft.com/office/officeart/2005/8/layout/chevron1"/>
    <dgm:cxn modelId="{38F8075D-C1DC-4394-93B2-1E255219F7BA}" type="presParOf" srcId="{ECF9AF0D-2962-4757-9958-2F5EE295A5D0}" destId="{E35A3E1E-8FF5-40FA-8849-0FB9B32AE3BA}" srcOrd="1" destOrd="0" presId="urn:microsoft.com/office/officeart/2005/8/layout/chevron1"/>
    <dgm:cxn modelId="{BEBE6DEB-FCBD-4D3E-95EE-D19BDC08DB75}" type="presParOf" srcId="{ECF9AF0D-2962-4757-9958-2F5EE295A5D0}" destId="{5348B4E3-DCB3-4ECE-9413-E86133897229}" srcOrd="2" destOrd="0" presId="urn:microsoft.com/office/officeart/2005/8/layout/chevron1"/>
    <dgm:cxn modelId="{EECED38D-372C-480D-848D-44FAB5DD7B02}" type="presParOf" srcId="{ECF9AF0D-2962-4757-9958-2F5EE295A5D0}" destId="{2F2772C8-1A6F-4D06-BFB9-8E51F6900D9A}" srcOrd="3" destOrd="0" presId="urn:microsoft.com/office/officeart/2005/8/layout/chevron1"/>
    <dgm:cxn modelId="{8CD7AFDF-AD89-426A-89B8-55167BDB736E}" type="presParOf" srcId="{ECF9AF0D-2962-4757-9958-2F5EE295A5D0}" destId="{47B1BCCF-20FA-4A40-80CD-170C9D7EE2AC}" srcOrd="4" destOrd="0" presId="urn:microsoft.com/office/officeart/2005/8/layout/chevron1"/>
    <dgm:cxn modelId="{F05DB2C1-33BB-4C90-988D-3D95D7FCB903}" type="presParOf" srcId="{ECF9AF0D-2962-4757-9958-2F5EE295A5D0}" destId="{4A5DCE69-FA35-4BC4-9B11-8C9037C331AE}" srcOrd="5" destOrd="0" presId="urn:microsoft.com/office/officeart/2005/8/layout/chevron1"/>
    <dgm:cxn modelId="{BD1C67CE-3D7F-4C64-A22A-E54852B3BFA1}" type="presParOf" srcId="{ECF9AF0D-2962-4757-9958-2F5EE295A5D0}" destId="{16110557-1F73-4AB7-90E9-3A398ED30111}" srcOrd="6" destOrd="0" presId="urn:microsoft.com/office/officeart/2005/8/layout/chevron1"/>
    <dgm:cxn modelId="{575F5637-DD8A-40E0-A3F5-23124C9EBF0E}" type="presParOf" srcId="{ECF9AF0D-2962-4757-9958-2F5EE295A5D0}" destId="{73C8DF33-4B50-40F9-B25F-7BA226B44AEC}" srcOrd="7" destOrd="0" presId="urn:microsoft.com/office/officeart/2005/8/layout/chevron1"/>
    <dgm:cxn modelId="{A8B896A9-66E9-4AEA-97A5-6ACC3B6567E9}" type="presParOf" srcId="{ECF9AF0D-2962-4757-9958-2F5EE295A5D0}" destId="{D21971C2-50EE-4E1D-A3B5-64CEC4AE3908}" srcOrd="8" destOrd="0" presId="urn:microsoft.com/office/officeart/2005/8/layout/chevron1"/>
    <dgm:cxn modelId="{F42B54D0-69E7-4603-BEBD-E7AFE2084C79}" type="presParOf" srcId="{ECF9AF0D-2962-4757-9958-2F5EE295A5D0}" destId="{05ABE5DE-12E0-48DF-9D88-EB56CBF0419E}" srcOrd="9" destOrd="0" presId="urn:microsoft.com/office/officeart/2005/8/layout/chevron1"/>
    <dgm:cxn modelId="{EEB22624-D232-4ECE-B4EC-40F9333542A2}"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BF82213E-C6AB-41C5-ABBB-21839442A680}" type="presOf" srcId="{C3064192-1F51-4B61-BE1D-41850F27601B}" destId="{5348B4E3-DCB3-4ECE-9413-E86133897229}" srcOrd="0" destOrd="0" presId="urn:microsoft.com/office/officeart/2005/8/layout/chevron1"/>
    <dgm:cxn modelId="{AC0EEF69-7A0D-478C-A4E5-F64BC293586E}" srcId="{40A01A08-D026-482D-A46F-BB0140D962C8}" destId="{82960BD1-5F50-4249-BCDB-E7F0E8BE251B}" srcOrd="0" destOrd="0" parTransId="{ADDD0AB7-83BF-450C-8999-81EB60F4F14D}" sibTransId="{7822666E-A4A3-4FED-B0FC-D4E4315F4861}"/>
    <dgm:cxn modelId="{EC1B7ED1-E383-43FC-B118-4DD67ADC0442}" srcId="{40A01A08-D026-482D-A46F-BB0140D962C8}" destId="{1E88963E-D8DE-4FC5-96F1-0AA2D1B77E74}" srcOrd="4" destOrd="0" parTransId="{23CDA60A-9185-4C7B-B849-9DCC9EFFFCB0}" sibTransId="{0A2D09C8-D692-41C9-8CB2-CC9A07F24E13}"/>
    <dgm:cxn modelId="{E4B00C48-DDAA-4BEA-B180-33AA4EECC485}" type="presOf" srcId="{1E88963E-D8DE-4FC5-96F1-0AA2D1B77E74}" destId="{D21971C2-50EE-4E1D-A3B5-64CEC4AE3908}" srcOrd="0" destOrd="0" presId="urn:microsoft.com/office/officeart/2005/8/layout/chevron1"/>
    <dgm:cxn modelId="{0F530779-A139-46C5-85C0-03EE72B68BED}" type="presOf" srcId="{B1533210-0AD2-4606-93D8-FFC6B93BB36A}" destId="{16110557-1F73-4AB7-90E9-3A398ED30111}"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0D9867EB-FB3F-421C-A9D4-16FB38E1EFAF}" type="presOf" srcId="{7084FFAB-846D-40EF-8ED1-F8C35EFA443F}" destId="{1F53B7B5-53F5-4518-B578-C6035D66BB00}" srcOrd="0" destOrd="0" presId="urn:microsoft.com/office/officeart/2005/8/layout/chevron1"/>
    <dgm:cxn modelId="{D10EB6CC-E515-40E5-A29E-00781ABCF86D}" srcId="{40A01A08-D026-482D-A46F-BB0140D962C8}" destId="{C3064192-1F51-4B61-BE1D-41850F27601B}" srcOrd="1" destOrd="0" parTransId="{C48C6372-EA99-4458-A602-9A51403F95B7}" sibTransId="{2F0FF46E-214B-4CEB-BE00-714AA410AF04}"/>
    <dgm:cxn modelId="{1ACCF7CC-5C23-4034-B041-07A814D55D28}" type="presOf" srcId="{40A01A08-D026-482D-A46F-BB0140D962C8}" destId="{ECF9AF0D-2962-4757-9958-2F5EE295A5D0}" srcOrd="0" destOrd="0" presId="urn:microsoft.com/office/officeart/2005/8/layout/chevron1"/>
    <dgm:cxn modelId="{09C8FFF1-9508-4880-8596-B486CB9A41CE}" srcId="{40A01A08-D026-482D-A46F-BB0140D962C8}" destId="{7084FFAB-846D-40EF-8ED1-F8C35EFA443F}" srcOrd="5" destOrd="0" parTransId="{DA755C2E-A64C-435B-AE86-81DD659C0079}" sibTransId="{AEE721BB-0248-4262-87BA-5407C526B6CE}"/>
    <dgm:cxn modelId="{1B88317B-E9D2-428D-91CA-29147770A9CD}" type="presOf" srcId="{82960BD1-5F50-4249-BCDB-E7F0E8BE251B}" destId="{0FC2371B-8F53-4502-A18D-4BFF1F394E6B}" srcOrd="0" destOrd="0" presId="urn:microsoft.com/office/officeart/2005/8/layout/chevron1"/>
    <dgm:cxn modelId="{7A7666D3-A6E7-4086-82C4-1888ED87C5CE}" type="presOf" srcId="{B8533575-0C6F-4794-A7E3-74653E134679}" destId="{47B1BCCF-20FA-4A40-80CD-170C9D7EE2AC}"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ABB9AA72-467A-4933-A344-7262380F75EA}" type="presParOf" srcId="{ECF9AF0D-2962-4757-9958-2F5EE295A5D0}" destId="{0FC2371B-8F53-4502-A18D-4BFF1F394E6B}" srcOrd="0" destOrd="0" presId="urn:microsoft.com/office/officeart/2005/8/layout/chevron1"/>
    <dgm:cxn modelId="{3400B92C-0558-4492-AEB8-A21DA3B1466A}" type="presParOf" srcId="{ECF9AF0D-2962-4757-9958-2F5EE295A5D0}" destId="{E35A3E1E-8FF5-40FA-8849-0FB9B32AE3BA}" srcOrd="1" destOrd="0" presId="urn:microsoft.com/office/officeart/2005/8/layout/chevron1"/>
    <dgm:cxn modelId="{69285EE6-C583-4FD5-91CD-477BF7DC5E74}" type="presParOf" srcId="{ECF9AF0D-2962-4757-9958-2F5EE295A5D0}" destId="{5348B4E3-DCB3-4ECE-9413-E86133897229}" srcOrd="2" destOrd="0" presId="urn:microsoft.com/office/officeart/2005/8/layout/chevron1"/>
    <dgm:cxn modelId="{90D6153C-326B-4D9C-9E24-948BFEFB0C03}" type="presParOf" srcId="{ECF9AF0D-2962-4757-9958-2F5EE295A5D0}" destId="{2F2772C8-1A6F-4D06-BFB9-8E51F6900D9A}" srcOrd="3" destOrd="0" presId="urn:microsoft.com/office/officeart/2005/8/layout/chevron1"/>
    <dgm:cxn modelId="{2822C257-5AC8-4819-ACDA-2467A9E53D05}" type="presParOf" srcId="{ECF9AF0D-2962-4757-9958-2F5EE295A5D0}" destId="{47B1BCCF-20FA-4A40-80CD-170C9D7EE2AC}" srcOrd="4" destOrd="0" presId="urn:microsoft.com/office/officeart/2005/8/layout/chevron1"/>
    <dgm:cxn modelId="{0E081E96-7F8C-42A9-9142-D5DEF2F8B3DE}" type="presParOf" srcId="{ECF9AF0D-2962-4757-9958-2F5EE295A5D0}" destId="{4A5DCE69-FA35-4BC4-9B11-8C9037C331AE}" srcOrd="5" destOrd="0" presId="urn:microsoft.com/office/officeart/2005/8/layout/chevron1"/>
    <dgm:cxn modelId="{403BD10E-010B-45C6-879E-659A5EBC0FC8}" type="presParOf" srcId="{ECF9AF0D-2962-4757-9958-2F5EE295A5D0}" destId="{16110557-1F73-4AB7-90E9-3A398ED30111}" srcOrd="6" destOrd="0" presId="urn:microsoft.com/office/officeart/2005/8/layout/chevron1"/>
    <dgm:cxn modelId="{4ED4331B-57DA-4568-BD0B-116A82503A56}" type="presParOf" srcId="{ECF9AF0D-2962-4757-9958-2F5EE295A5D0}" destId="{73C8DF33-4B50-40F9-B25F-7BA226B44AEC}" srcOrd="7" destOrd="0" presId="urn:microsoft.com/office/officeart/2005/8/layout/chevron1"/>
    <dgm:cxn modelId="{9C724170-CA3D-46B4-997E-54CE73E6A611}" type="presParOf" srcId="{ECF9AF0D-2962-4757-9958-2F5EE295A5D0}" destId="{D21971C2-50EE-4E1D-A3B5-64CEC4AE3908}" srcOrd="8" destOrd="0" presId="urn:microsoft.com/office/officeart/2005/8/layout/chevron1"/>
    <dgm:cxn modelId="{8F2BA280-1E71-4C6E-A1A4-1F25D99BF125}" type="presParOf" srcId="{ECF9AF0D-2962-4757-9958-2F5EE295A5D0}" destId="{05ABE5DE-12E0-48DF-9D88-EB56CBF0419E}" srcOrd="9" destOrd="0" presId="urn:microsoft.com/office/officeart/2005/8/layout/chevron1"/>
    <dgm:cxn modelId="{6C0DC14E-0DCB-4583-8EBA-8AB1362A7E44}"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a:solidFill>
          <a:schemeClr val="accent2"/>
        </a:solidFill>
      </dgm:spPr>
      <dgm:t>
        <a:bodyPr/>
        <a:lstStyle/>
        <a:p>
          <a:r>
            <a:rPr lang="en-US" sz="1600" b="1" dirty="0" smtClean="0">
              <a:effectLst>
                <a:outerShdw blurRad="38100" dist="38100" dir="2700000" algn="tl">
                  <a:srgbClr val="000000">
                    <a:alpha val="43137"/>
                  </a:srgbClr>
                </a:outerShdw>
              </a:effectLst>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2CC08E29-DCFE-4B3D-8C5C-531B8047F08A}" type="presOf" srcId="{B1533210-0AD2-4606-93D8-FFC6B93BB36A}" destId="{16110557-1F73-4AB7-90E9-3A398ED30111}" srcOrd="0" destOrd="0" presId="urn:microsoft.com/office/officeart/2005/8/layout/chevron1"/>
    <dgm:cxn modelId="{AC0EEF69-7A0D-478C-A4E5-F64BC293586E}" srcId="{40A01A08-D026-482D-A46F-BB0140D962C8}" destId="{82960BD1-5F50-4249-BCDB-E7F0E8BE251B}" srcOrd="0" destOrd="0" parTransId="{ADDD0AB7-83BF-450C-8999-81EB60F4F14D}" sibTransId="{7822666E-A4A3-4FED-B0FC-D4E4315F4861}"/>
    <dgm:cxn modelId="{EC1B7ED1-E383-43FC-B118-4DD67ADC0442}" srcId="{40A01A08-D026-482D-A46F-BB0140D962C8}" destId="{1E88963E-D8DE-4FC5-96F1-0AA2D1B77E74}" srcOrd="4" destOrd="0" parTransId="{23CDA60A-9185-4C7B-B849-9DCC9EFFFCB0}" sibTransId="{0A2D09C8-D692-41C9-8CB2-CC9A07F24E13}"/>
    <dgm:cxn modelId="{6D168AAF-4AFB-49AE-B988-BA290FD60609}" type="presOf" srcId="{82960BD1-5F50-4249-BCDB-E7F0E8BE251B}" destId="{0FC2371B-8F53-4502-A18D-4BFF1F394E6B}"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9044FE3A-DA43-4EC2-9A73-635FDC8E83EB}" type="presOf" srcId="{B8533575-0C6F-4794-A7E3-74653E134679}" destId="{47B1BCCF-20FA-4A40-80CD-170C9D7EE2AC}" srcOrd="0" destOrd="0" presId="urn:microsoft.com/office/officeart/2005/8/layout/chevron1"/>
    <dgm:cxn modelId="{D10EB6CC-E515-40E5-A29E-00781ABCF86D}" srcId="{40A01A08-D026-482D-A46F-BB0140D962C8}" destId="{C3064192-1F51-4B61-BE1D-41850F27601B}" srcOrd="1" destOrd="0" parTransId="{C48C6372-EA99-4458-A602-9A51403F95B7}" sibTransId="{2F0FF46E-214B-4CEB-BE00-714AA410AF04}"/>
    <dgm:cxn modelId="{09C8FFF1-9508-4880-8596-B486CB9A41CE}" srcId="{40A01A08-D026-482D-A46F-BB0140D962C8}" destId="{7084FFAB-846D-40EF-8ED1-F8C35EFA443F}" srcOrd="5" destOrd="0" parTransId="{DA755C2E-A64C-435B-AE86-81DD659C0079}" sibTransId="{AEE721BB-0248-4262-87BA-5407C526B6CE}"/>
    <dgm:cxn modelId="{7B48C9CC-5A71-4F86-81B5-25668C917C8B}" type="presOf" srcId="{40A01A08-D026-482D-A46F-BB0140D962C8}" destId="{ECF9AF0D-2962-4757-9958-2F5EE295A5D0}" srcOrd="0" destOrd="0" presId="urn:microsoft.com/office/officeart/2005/8/layout/chevron1"/>
    <dgm:cxn modelId="{C996642E-2ABD-4A38-A478-1682294C3138}" type="presOf" srcId="{7084FFAB-846D-40EF-8ED1-F8C35EFA443F}" destId="{1F53B7B5-53F5-4518-B578-C6035D66BB00}"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1FBBF5EF-D52F-4178-9FA4-92640FE8E4E4}" type="presOf" srcId="{C3064192-1F51-4B61-BE1D-41850F27601B}" destId="{5348B4E3-DCB3-4ECE-9413-E86133897229}" srcOrd="0" destOrd="0" presId="urn:microsoft.com/office/officeart/2005/8/layout/chevron1"/>
    <dgm:cxn modelId="{577828C7-CEAB-4940-BE5F-F8679DAE9911}" type="presOf" srcId="{1E88963E-D8DE-4FC5-96F1-0AA2D1B77E74}" destId="{D21971C2-50EE-4E1D-A3B5-64CEC4AE3908}" srcOrd="0" destOrd="0" presId="urn:microsoft.com/office/officeart/2005/8/layout/chevron1"/>
    <dgm:cxn modelId="{1B4E8A66-DE0E-4184-8C6A-0D6ECE23AC9D}" type="presParOf" srcId="{ECF9AF0D-2962-4757-9958-2F5EE295A5D0}" destId="{0FC2371B-8F53-4502-A18D-4BFF1F394E6B}" srcOrd="0" destOrd="0" presId="urn:microsoft.com/office/officeart/2005/8/layout/chevron1"/>
    <dgm:cxn modelId="{B298EDFA-FAFC-4130-B6BF-C3D87EEC4539}" type="presParOf" srcId="{ECF9AF0D-2962-4757-9958-2F5EE295A5D0}" destId="{E35A3E1E-8FF5-40FA-8849-0FB9B32AE3BA}" srcOrd="1" destOrd="0" presId="urn:microsoft.com/office/officeart/2005/8/layout/chevron1"/>
    <dgm:cxn modelId="{E2D33ACB-5F56-49BC-B226-F110EE3D9B3B}" type="presParOf" srcId="{ECF9AF0D-2962-4757-9958-2F5EE295A5D0}" destId="{5348B4E3-DCB3-4ECE-9413-E86133897229}" srcOrd="2" destOrd="0" presId="urn:microsoft.com/office/officeart/2005/8/layout/chevron1"/>
    <dgm:cxn modelId="{0C711BD4-6495-4995-8AAB-2451A7B3C28A}" type="presParOf" srcId="{ECF9AF0D-2962-4757-9958-2F5EE295A5D0}" destId="{2F2772C8-1A6F-4D06-BFB9-8E51F6900D9A}" srcOrd="3" destOrd="0" presId="urn:microsoft.com/office/officeart/2005/8/layout/chevron1"/>
    <dgm:cxn modelId="{FC9B1FC0-2782-4D32-946D-DF3336B34B5E}" type="presParOf" srcId="{ECF9AF0D-2962-4757-9958-2F5EE295A5D0}" destId="{47B1BCCF-20FA-4A40-80CD-170C9D7EE2AC}" srcOrd="4" destOrd="0" presId="urn:microsoft.com/office/officeart/2005/8/layout/chevron1"/>
    <dgm:cxn modelId="{B97E7F4B-54C5-4717-BE3E-D77AB4241278}" type="presParOf" srcId="{ECF9AF0D-2962-4757-9958-2F5EE295A5D0}" destId="{4A5DCE69-FA35-4BC4-9B11-8C9037C331AE}" srcOrd="5" destOrd="0" presId="urn:microsoft.com/office/officeart/2005/8/layout/chevron1"/>
    <dgm:cxn modelId="{ACA1D428-59C0-49A2-8270-4367EBF54B55}" type="presParOf" srcId="{ECF9AF0D-2962-4757-9958-2F5EE295A5D0}" destId="{16110557-1F73-4AB7-90E9-3A398ED30111}" srcOrd="6" destOrd="0" presId="urn:microsoft.com/office/officeart/2005/8/layout/chevron1"/>
    <dgm:cxn modelId="{F6B091E9-4A07-475F-A8F9-C4D493D2AEAA}" type="presParOf" srcId="{ECF9AF0D-2962-4757-9958-2F5EE295A5D0}" destId="{73C8DF33-4B50-40F9-B25F-7BA226B44AEC}" srcOrd="7" destOrd="0" presId="urn:microsoft.com/office/officeart/2005/8/layout/chevron1"/>
    <dgm:cxn modelId="{E8DD2A12-872D-4DA8-8449-078AD7EC7A0B}" type="presParOf" srcId="{ECF9AF0D-2962-4757-9958-2F5EE295A5D0}" destId="{D21971C2-50EE-4E1D-A3B5-64CEC4AE3908}" srcOrd="8" destOrd="0" presId="urn:microsoft.com/office/officeart/2005/8/layout/chevron1"/>
    <dgm:cxn modelId="{D7B3637C-C09D-42EC-AB76-D3F6410F18C8}" type="presParOf" srcId="{ECF9AF0D-2962-4757-9958-2F5EE295A5D0}" destId="{05ABE5DE-12E0-48DF-9D88-EB56CBF0419E}" srcOrd="9" destOrd="0" presId="urn:microsoft.com/office/officeart/2005/8/layout/chevron1"/>
    <dgm:cxn modelId="{32B2DC95-F5E3-4585-AF47-1AED4070648A}"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40A01A08-D026-482D-A46F-BB0140D962C8}" type="doc">
      <dgm:prSet loTypeId="urn:microsoft.com/office/officeart/2005/8/layout/vList6" loCatId="process" qsTypeId="urn:microsoft.com/office/officeart/2005/8/quickstyle/simple1" qsCatId="simple" csTypeId="urn:microsoft.com/office/officeart/2005/8/colors/accent2_2" csCatId="accent2" phldr="1"/>
      <dgm:spPr/>
    </dgm:pt>
    <dgm:pt modelId="{82960BD1-5F50-4249-BCDB-E7F0E8BE251B}">
      <dgm:prSet phldrT="[טקסט]" custT="1"/>
      <dgm:spPr/>
      <dgm:t>
        <a:bodyPr/>
        <a:lstStyle/>
        <a:p>
          <a:r>
            <a:rPr lang="en-US" sz="1600" b="1" dirty="0" smtClean="0">
              <a:effectLst>
                <a:outerShdw blurRad="38100" dist="38100" dir="2700000" algn="tl">
                  <a:srgbClr val="000000">
                    <a:alpha val="43137"/>
                  </a:srgbClr>
                </a:outerShdw>
              </a:effectLst>
              <a:latin typeface="Garamond" pitchFamily="18" charset="0"/>
            </a:rPr>
            <a:t>Motivation &amp; Agenda</a:t>
          </a:r>
          <a:endParaRPr lang="en-US" sz="1600" b="1" dirty="0">
            <a:effectLst>
              <a:outerShdw blurRad="38100" dist="38100" dir="2700000" algn="tl">
                <a:srgbClr val="000000">
                  <a:alpha val="43137"/>
                </a:srgbClr>
              </a:outerShdw>
            </a:effectLst>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b="1" dirty="0" smtClean="0">
              <a:effectLst>
                <a:outerShdw blurRad="38100" dist="38100" dir="2700000" algn="tl">
                  <a:srgbClr val="000000">
                    <a:alpha val="43137"/>
                  </a:srgbClr>
                </a:outerShdw>
              </a:effectLst>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b="1" dirty="0" smtClean="0">
              <a:effectLst>
                <a:outerShdw blurRad="38100" dist="38100" dir="2700000" algn="tl">
                  <a:srgbClr val="000000">
                    <a:alpha val="43137"/>
                  </a:srgbClr>
                </a:outerShdw>
              </a:effectLst>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b="1" dirty="0" smtClean="0">
              <a:effectLst>
                <a:outerShdw blurRad="38100" dist="38100" dir="2700000" algn="tl">
                  <a:srgbClr val="000000">
                    <a:alpha val="43137"/>
                  </a:srgbClr>
                </a:outerShdw>
              </a:effectLst>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b="1" dirty="0" smtClean="0">
              <a:effectLst>
                <a:outerShdw blurRad="38100" dist="38100" dir="2700000" algn="tl">
                  <a:srgbClr val="000000">
                    <a:alpha val="43137"/>
                  </a:srgbClr>
                </a:outerShdw>
              </a:effectLst>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dgm:t>
        <a:bodyPr/>
        <a:lstStyle/>
        <a:p>
          <a:r>
            <a:rPr lang="en-US" sz="1600" b="1" dirty="0" smtClean="0">
              <a:effectLst>
                <a:outerShdw blurRad="38100" dist="38100" dir="2700000" algn="tl">
                  <a:srgbClr val="000000">
                    <a:alpha val="43137"/>
                  </a:srgbClr>
                </a:outerShdw>
              </a:effectLst>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83B39AE3-CEF5-4D58-9E03-59016B2A5057}">
      <dgm:prSet custT="1"/>
      <dgm:spPr/>
      <dgm:t>
        <a:bodyPr/>
        <a:lstStyle/>
        <a:p>
          <a:r>
            <a:rPr lang="en-US" sz="2000" dirty="0" smtClean="0">
              <a:solidFill>
                <a:schemeClr val="tx2">
                  <a:lumMod val="50000"/>
                </a:schemeClr>
              </a:solidFill>
              <a:latin typeface="Garamond" pitchFamily="18" charset="0"/>
            </a:rPr>
            <a:t>Current diagnosis of dyslexia lacks objective criteria, which can decrease treatment efficacy. </a:t>
          </a:r>
          <a:endParaRPr lang="en-US" sz="2000" dirty="0">
            <a:solidFill>
              <a:schemeClr val="tx2">
                <a:lumMod val="50000"/>
              </a:schemeClr>
            </a:solidFill>
            <a:latin typeface="Garamond" pitchFamily="18" charset="0"/>
          </a:endParaRPr>
        </a:p>
      </dgm:t>
    </dgm:pt>
    <dgm:pt modelId="{F39AC75C-B7AD-4204-8835-807E8B909C4F}" type="parTrans" cxnId="{C9507582-ED1A-4BCD-8888-D979E0E12376}">
      <dgm:prSet/>
      <dgm:spPr/>
      <dgm:t>
        <a:bodyPr/>
        <a:lstStyle/>
        <a:p>
          <a:endParaRPr lang="en-US"/>
        </a:p>
      </dgm:t>
    </dgm:pt>
    <dgm:pt modelId="{7BD35D12-0E9A-402E-AC59-0045A9915705}" type="sibTrans" cxnId="{C9507582-ED1A-4BCD-8888-D979E0E12376}">
      <dgm:prSet/>
      <dgm:spPr/>
      <dgm:t>
        <a:bodyPr/>
        <a:lstStyle/>
        <a:p>
          <a:endParaRPr lang="en-US"/>
        </a:p>
      </dgm:t>
    </dgm:pt>
    <dgm:pt modelId="{59165B3B-184E-4880-8444-321125B00F04}">
      <dgm:prSet custT="1"/>
      <dgm:spPr/>
      <dgm:t>
        <a:bodyPr/>
        <a:lstStyle/>
        <a:p>
          <a:r>
            <a:rPr lang="en-US" sz="2000" dirty="0" smtClean="0">
              <a:solidFill>
                <a:schemeClr val="tx2">
                  <a:lumMod val="50000"/>
                </a:schemeClr>
              </a:solidFill>
              <a:latin typeface="Garamond" pitchFamily="18" charset="0"/>
            </a:rPr>
            <a:t>Unique tool that enables widespread, noninvasive investigation of brain functions.</a:t>
          </a:r>
          <a:endParaRPr lang="en-US" sz="2000" dirty="0">
            <a:solidFill>
              <a:schemeClr val="tx2">
                <a:lumMod val="50000"/>
              </a:schemeClr>
            </a:solidFill>
            <a:latin typeface="Garamond" pitchFamily="18" charset="0"/>
          </a:endParaRPr>
        </a:p>
      </dgm:t>
    </dgm:pt>
    <dgm:pt modelId="{5C7D4DFC-5FB2-441F-99A7-9D7A8ED87E46}" type="parTrans" cxnId="{E53531F3-B6E2-46B2-AB8E-B63D743FEAE4}">
      <dgm:prSet/>
      <dgm:spPr/>
      <dgm:t>
        <a:bodyPr/>
        <a:lstStyle/>
        <a:p>
          <a:endParaRPr lang="en-US"/>
        </a:p>
      </dgm:t>
    </dgm:pt>
    <dgm:pt modelId="{B12F9B85-13B6-432C-9AD2-1DCC9289F2BB}" type="sibTrans" cxnId="{E53531F3-B6E2-46B2-AB8E-B63D743FEAE4}">
      <dgm:prSet/>
      <dgm:spPr/>
      <dgm:t>
        <a:bodyPr/>
        <a:lstStyle/>
        <a:p>
          <a:endParaRPr lang="en-US"/>
        </a:p>
      </dgm:t>
    </dgm:pt>
    <dgm:pt modelId="{8AEB5261-DB98-41D7-BFB8-D2AFDE790035}">
      <dgm:prSet custT="1"/>
      <dgm:spPr/>
      <dgm:t>
        <a:bodyPr/>
        <a:lstStyle/>
        <a:p>
          <a:r>
            <a:rPr lang="en-US" sz="2000" dirty="0" smtClean="0">
              <a:solidFill>
                <a:schemeClr val="tx2">
                  <a:lumMod val="50000"/>
                </a:schemeClr>
              </a:solidFill>
              <a:latin typeface="Garamond" pitchFamily="18" charset="0"/>
            </a:rPr>
            <a:t>Linear algorithms such as PCA and ICA, assuming data linearity.</a:t>
          </a:r>
          <a:endParaRPr lang="en-US" sz="2000" dirty="0">
            <a:solidFill>
              <a:schemeClr val="tx2">
                <a:lumMod val="50000"/>
              </a:schemeClr>
            </a:solidFill>
            <a:latin typeface="Garamond" pitchFamily="18" charset="0"/>
          </a:endParaRPr>
        </a:p>
      </dgm:t>
    </dgm:pt>
    <dgm:pt modelId="{35047470-94EB-4BF8-A3DC-25493728A842}" type="parTrans" cxnId="{7143354D-3A5A-4E2A-AAFB-7DA4DA27CA16}">
      <dgm:prSet/>
      <dgm:spPr/>
      <dgm:t>
        <a:bodyPr/>
        <a:lstStyle/>
        <a:p>
          <a:endParaRPr lang="en-US"/>
        </a:p>
      </dgm:t>
    </dgm:pt>
    <dgm:pt modelId="{7812AC71-1298-4021-BE41-FD4205FAFD27}" type="sibTrans" cxnId="{7143354D-3A5A-4E2A-AAFB-7DA4DA27CA16}">
      <dgm:prSet/>
      <dgm:spPr/>
      <dgm:t>
        <a:bodyPr/>
        <a:lstStyle/>
        <a:p>
          <a:endParaRPr lang="en-US"/>
        </a:p>
      </dgm:t>
    </dgm:pt>
    <dgm:pt modelId="{A29DED8D-8B97-4E4F-B30A-6248E4EA092E}">
      <dgm:prSet custT="1"/>
      <dgm:spPr/>
      <dgm:t>
        <a:bodyPr/>
        <a:lstStyle/>
        <a:p>
          <a:r>
            <a:rPr lang="en-US" sz="2000" dirty="0" smtClean="0">
              <a:solidFill>
                <a:schemeClr val="tx2">
                  <a:lumMod val="50000"/>
                </a:schemeClr>
              </a:solidFill>
              <a:latin typeface="Garamond" pitchFamily="18" charset="0"/>
            </a:rPr>
            <a:t>SPM preprocessing – motion &amp; time corrections, smoothing, etc.</a:t>
          </a:r>
          <a:endParaRPr lang="en-US" sz="2000" dirty="0">
            <a:solidFill>
              <a:schemeClr val="tx2">
                <a:lumMod val="50000"/>
              </a:schemeClr>
            </a:solidFill>
            <a:latin typeface="Garamond" pitchFamily="18" charset="0"/>
          </a:endParaRPr>
        </a:p>
      </dgm:t>
    </dgm:pt>
    <dgm:pt modelId="{9CB81E42-3E13-4251-A32A-D8DE368A17B7}" type="parTrans" cxnId="{D7FEB5D0-8775-4D75-9753-5C7327D6AC9B}">
      <dgm:prSet/>
      <dgm:spPr/>
      <dgm:t>
        <a:bodyPr/>
        <a:lstStyle/>
        <a:p>
          <a:endParaRPr lang="en-US"/>
        </a:p>
      </dgm:t>
    </dgm:pt>
    <dgm:pt modelId="{DD53ABE0-FB79-40FD-8AE8-6AC7ED0B4D89}" type="sibTrans" cxnId="{D7FEB5D0-8775-4D75-9753-5C7327D6AC9B}">
      <dgm:prSet/>
      <dgm:spPr/>
      <dgm:t>
        <a:bodyPr/>
        <a:lstStyle/>
        <a:p>
          <a:endParaRPr lang="en-US"/>
        </a:p>
      </dgm:t>
    </dgm:pt>
    <dgm:pt modelId="{B86E2788-A491-4DC1-9DF3-9A852F80AE40}">
      <dgm:prSet custT="1"/>
      <dgm:spPr/>
      <dgm:t>
        <a:bodyPr/>
        <a:lstStyle/>
        <a:p>
          <a:r>
            <a:rPr lang="en-US" sz="2000" dirty="0" smtClean="0">
              <a:solidFill>
                <a:schemeClr val="tx2">
                  <a:lumMod val="50000"/>
                </a:schemeClr>
              </a:solidFill>
              <a:latin typeface="Garamond" pitchFamily="18" charset="0"/>
            </a:rPr>
            <a:t>An alternative to conventional linear clustering algorithms.</a:t>
          </a:r>
          <a:endParaRPr lang="en-US" sz="2000" dirty="0">
            <a:solidFill>
              <a:schemeClr val="tx2">
                <a:lumMod val="50000"/>
              </a:schemeClr>
            </a:solidFill>
            <a:latin typeface="Garamond" pitchFamily="18" charset="0"/>
          </a:endParaRPr>
        </a:p>
      </dgm:t>
    </dgm:pt>
    <dgm:pt modelId="{AD5073B6-3630-40F4-BC8D-418807DA2D54}" type="parTrans" cxnId="{F614D234-44D2-43A1-9707-8D13C3D4FF10}">
      <dgm:prSet/>
      <dgm:spPr/>
      <dgm:t>
        <a:bodyPr/>
        <a:lstStyle/>
        <a:p>
          <a:endParaRPr lang="en-US"/>
        </a:p>
      </dgm:t>
    </dgm:pt>
    <dgm:pt modelId="{7B311391-5E26-45FF-967C-AAEAC5DF1236}" type="sibTrans" cxnId="{F614D234-44D2-43A1-9707-8D13C3D4FF10}">
      <dgm:prSet/>
      <dgm:spPr/>
      <dgm:t>
        <a:bodyPr/>
        <a:lstStyle/>
        <a:p>
          <a:endParaRPr lang="en-US"/>
        </a:p>
      </dgm:t>
    </dgm:pt>
    <dgm:pt modelId="{808B080E-82E3-4955-BEF8-70292F96D705}">
      <dgm:prSet custT="1"/>
      <dgm:spPr/>
      <dgm:t>
        <a:bodyPr/>
        <a:lstStyle/>
        <a:p>
          <a:r>
            <a:rPr lang="en-US" sz="2000" dirty="0" smtClean="0">
              <a:solidFill>
                <a:schemeClr val="tx2">
                  <a:lumMod val="50000"/>
                </a:schemeClr>
              </a:solidFill>
              <a:latin typeface="Garamond" pitchFamily="18" charset="0"/>
            </a:rPr>
            <a:t>Partitioning a volume of data points into a small number of groups, using K-means.</a:t>
          </a:r>
          <a:endParaRPr lang="en-US" sz="2000" dirty="0">
            <a:solidFill>
              <a:schemeClr val="tx2">
                <a:lumMod val="50000"/>
              </a:schemeClr>
            </a:solidFill>
            <a:latin typeface="Garamond" pitchFamily="18" charset="0"/>
          </a:endParaRPr>
        </a:p>
      </dgm:t>
    </dgm:pt>
    <dgm:pt modelId="{E3D90E82-1208-493E-93DB-4D82B77CAEEB}" type="parTrans" cxnId="{3A1ABBEE-F6AF-4367-B2C4-0C40224F1C72}">
      <dgm:prSet/>
      <dgm:spPr/>
      <dgm:t>
        <a:bodyPr/>
        <a:lstStyle/>
        <a:p>
          <a:endParaRPr lang="en-US"/>
        </a:p>
      </dgm:t>
    </dgm:pt>
    <dgm:pt modelId="{9CB853B1-B20D-4404-8DD6-45FBBF74DFDE}" type="sibTrans" cxnId="{3A1ABBEE-F6AF-4367-B2C4-0C40224F1C72}">
      <dgm:prSet/>
      <dgm:spPr/>
      <dgm:t>
        <a:bodyPr/>
        <a:lstStyle/>
        <a:p>
          <a:endParaRPr lang="en-US"/>
        </a:p>
      </dgm:t>
    </dgm:pt>
    <dgm:pt modelId="{A5BFE1B1-5CC0-413D-960D-61D0FA0FC590}">
      <dgm:prSet custT="1"/>
      <dgm:spPr/>
      <dgm:t>
        <a:bodyPr/>
        <a:lstStyle/>
        <a:p>
          <a:r>
            <a:rPr lang="en-US" sz="2000" dirty="0" smtClean="0">
              <a:solidFill>
                <a:schemeClr val="tx2">
                  <a:lumMod val="50000"/>
                </a:schemeClr>
              </a:solidFill>
              <a:latin typeface="Garamond" panose="02020404030301010803" pitchFamily="18" charset="0"/>
            </a:rPr>
            <a:t>In order to study specific conditions within or between groups of subjects, using two methods.</a:t>
          </a:r>
          <a:endParaRPr lang="en-US" sz="2000" dirty="0"/>
        </a:p>
      </dgm:t>
    </dgm:pt>
    <dgm:pt modelId="{DC333AED-6D12-47D4-AA8E-1A06D845080A}" type="parTrans" cxnId="{A6E5B0F6-3C55-4AFF-A3BF-BEE2916F359B}">
      <dgm:prSet/>
      <dgm:spPr/>
      <dgm:t>
        <a:bodyPr/>
        <a:lstStyle/>
        <a:p>
          <a:endParaRPr lang="en-US"/>
        </a:p>
      </dgm:t>
    </dgm:pt>
    <dgm:pt modelId="{1777E9FC-6276-4691-B6DF-E70B98EDEE7E}" type="sibTrans" cxnId="{A6E5B0F6-3C55-4AFF-A3BF-BEE2916F359B}">
      <dgm:prSet/>
      <dgm:spPr/>
      <dgm:t>
        <a:bodyPr/>
        <a:lstStyle/>
        <a:p>
          <a:endParaRPr lang="en-US"/>
        </a:p>
      </dgm:t>
    </dgm:pt>
    <dgm:pt modelId="{E4F5DA31-371F-49B0-BB3A-E0DA7EF0FF5F}">
      <dgm:prSet custT="1"/>
      <dgm:spPr/>
      <dgm:t>
        <a:bodyPr/>
        <a:lstStyle/>
        <a:p>
          <a:r>
            <a:rPr lang="en-US" sz="2000" dirty="0" smtClean="0">
              <a:solidFill>
                <a:schemeClr val="tx2">
                  <a:lumMod val="50000"/>
                </a:schemeClr>
              </a:solidFill>
              <a:latin typeface="Garamond" pitchFamily="18" charset="0"/>
            </a:rPr>
            <a:t>We focused on LEM.</a:t>
          </a:r>
          <a:endParaRPr lang="en-US" sz="2000" dirty="0">
            <a:solidFill>
              <a:schemeClr val="tx2">
                <a:lumMod val="50000"/>
              </a:schemeClr>
            </a:solidFill>
            <a:latin typeface="Garamond" pitchFamily="18" charset="0"/>
          </a:endParaRPr>
        </a:p>
      </dgm:t>
    </dgm:pt>
    <dgm:pt modelId="{6737711D-252F-44DC-9E55-B815DECC1A26}" type="parTrans" cxnId="{AFCD2FB1-3B93-4569-BF34-4068560C06A6}">
      <dgm:prSet/>
      <dgm:spPr/>
    </dgm:pt>
    <dgm:pt modelId="{366A36E1-EE56-4F7B-BCC8-569C9DACEDC0}" type="sibTrans" cxnId="{AFCD2FB1-3B93-4569-BF34-4068560C06A6}">
      <dgm:prSet/>
      <dgm:spPr/>
    </dgm:pt>
    <dgm:pt modelId="{81903680-0B60-46B5-9B90-284743FB767C}" type="pres">
      <dgm:prSet presAssocID="{40A01A08-D026-482D-A46F-BB0140D962C8}" presName="Name0" presStyleCnt="0">
        <dgm:presLayoutVars>
          <dgm:dir/>
          <dgm:animLvl val="lvl"/>
          <dgm:resizeHandles/>
        </dgm:presLayoutVars>
      </dgm:prSet>
      <dgm:spPr/>
    </dgm:pt>
    <dgm:pt modelId="{49006CF6-CAF4-4CEB-912B-CCAA99631CEF}" type="pres">
      <dgm:prSet presAssocID="{82960BD1-5F50-4249-BCDB-E7F0E8BE251B}" presName="linNode" presStyleCnt="0"/>
      <dgm:spPr/>
    </dgm:pt>
    <dgm:pt modelId="{A1A42A05-65CE-42F6-8D0E-13069665C141}" type="pres">
      <dgm:prSet presAssocID="{82960BD1-5F50-4249-BCDB-E7F0E8BE251B}" presName="parentShp" presStyleLbl="node1" presStyleIdx="0" presStyleCnt="6" custScaleX="51802" custLinFactNeighborX="-24854" custLinFactNeighborY="1532">
        <dgm:presLayoutVars>
          <dgm:bulletEnabled val="1"/>
        </dgm:presLayoutVars>
      </dgm:prSet>
      <dgm:spPr/>
      <dgm:t>
        <a:bodyPr/>
        <a:lstStyle/>
        <a:p>
          <a:pPr rtl="1"/>
          <a:endParaRPr lang="he-IL"/>
        </a:p>
      </dgm:t>
    </dgm:pt>
    <dgm:pt modelId="{2D464B09-A181-49B2-9E43-06DD4373D9B9}" type="pres">
      <dgm:prSet presAssocID="{82960BD1-5F50-4249-BCDB-E7F0E8BE251B}" presName="childShp" presStyleLbl="bgAccFollowNode1" presStyleIdx="0" presStyleCnt="6" custScaleX="132391">
        <dgm:presLayoutVars>
          <dgm:bulletEnabled val="1"/>
        </dgm:presLayoutVars>
      </dgm:prSet>
      <dgm:spPr/>
      <dgm:t>
        <a:bodyPr/>
        <a:lstStyle/>
        <a:p>
          <a:endParaRPr lang="en-US"/>
        </a:p>
      </dgm:t>
    </dgm:pt>
    <dgm:pt modelId="{8EFF58D0-5D32-45C8-B0BE-114A6D5FA086}" type="pres">
      <dgm:prSet presAssocID="{7822666E-A4A3-4FED-B0FC-D4E4315F4861}" presName="spacing" presStyleCnt="0"/>
      <dgm:spPr/>
    </dgm:pt>
    <dgm:pt modelId="{7DEFA7A0-EA99-4167-B4F7-4CA5B3159C29}" type="pres">
      <dgm:prSet presAssocID="{C3064192-1F51-4B61-BE1D-41850F27601B}" presName="linNode" presStyleCnt="0"/>
      <dgm:spPr/>
    </dgm:pt>
    <dgm:pt modelId="{0D62A02A-F73E-43E4-A2AF-DD594F23E1E5}" type="pres">
      <dgm:prSet presAssocID="{C3064192-1F51-4B61-BE1D-41850F27601B}" presName="parentShp" presStyleLbl="node1" presStyleIdx="1" presStyleCnt="6" custScaleX="51802" custLinFactNeighborX="-24854">
        <dgm:presLayoutVars>
          <dgm:bulletEnabled val="1"/>
        </dgm:presLayoutVars>
      </dgm:prSet>
      <dgm:spPr/>
      <dgm:t>
        <a:bodyPr/>
        <a:lstStyle/>
        <a:p>
          <a:pPr rtl="1"/>
          <a:endParaRPr lang="he-IL"/>
        </a:p>
      </dgm:t>
    </dgm:pt>
    <dgm:pt modelId="{FC249B10-FCF7-4BA5-91C2-70A8B08B992F}" type="pres">
      <dgm:prSet presAssocID="{C3064192-1F51-4B61-BE1D-41850F27601B}" presName="childShp" presStyleLbl="bgAccFollowNode1" presStyleIdx="1" presStyleCnt="6" custScaleX="132391">
        <dgm:presLayoutVars>
          <dgm:bulletEnabled val="1"/>
        </dgm:presLayoutVars>
      </dgm:prSet>
      <dgm:spPr/>
      <dgm:t>
        <a:bodyPr/>
        <a:lstStyle/>
        <a:p>
          <a:endParaRPr lang="en-US"/>
        </a:p>
      </dgm:t>
    </dgm:pt>
    <dgm:pt modelId="{0F1833B5-B1BA-49EE-8F1C-24214B40502E}" type="pres">
      <dgm:prSet presAssocID="{2F0FF46E-214B-4CEB-BE00-714AA410AF04}" presName="spacing" presStyleCnt="0"/>
      <dgm:spPr/>
    </dgm:pt>
    <dgm:pt modelId="{501341B7-183B-48FE-B1A6-D8DCA0A9DFEA}" type="pres">
      <dgm:prSet presAssocID="{B8533575-0C6F-4794-A7E3-74653E134679}" presName="linNode" presStyleCnt="0"/>
      <dgm:spPr/>
    </dgm:pt>
    <dgm:pt modelId="{3491172D-6A77-41AC-97FC-A660AD13B3A4}" type="pres">
      <dgm:prSet presAssocID="{B8533575-0C6F-4794-A7E3-74653E134679}" presName="parentShp" presStyleLbl="node1" presStyleIdx="2" presStyleCnt="6" custScaleX="51802" custLinFactNeighborX="-24854">
        <dgm:presLayoutVars>
          <dgm:bulletEnabled val="1"/>
        </dgm:presLayoutVars>
      </dgm:prSet>
      <dgm:spPr/>
      <dgm:t>
        <a:bodyPr/>
        <a:lstStyle/>
        <a:p>
          <a:pPr rtl="1"/>
          <a:endParaRPr lang="he-IL"/>
        </a:p>
      </dgm:t>
    </dgm:pt>
    <dgm:pt modelId="{83F0C6FC-DAE8-4048-A10C-EB645068EE7A}" type="pres">
      <dgm:prSet presAssocID="{B8533575-0C6F-4794-A7E3-74653E134679}" presName="childShp" presStyleLbl="bgAccFollowNode1" presStyleIdx="2" presStyleCnt="6" custScaleX="132391" custLinFactNeighborY="666">
        <dgm:presLayoutVars>
          <dgm:bulletEnabled val="1"/>
        </dgm:presLayoutVars>
      </dgm:prSet>
      <dgm:spPr/>
      <dgm:t>
        <a:bodyPr/>
        <a:lstStyle/>
        <a:p>
          <a:endParaRPr lang="en-US"/>
        </a:p>
      </dgm:t>
    </dgm:pt>
    <dgm:pt modelId="{628A80FB-0533-478B-83EC-57C94413BFBE}" type="pres">
      <dgm:prSet presAssocID="{11CD8B0B-D395-46F0-A0F7-55FC1915001B}" presName="spacing" presStyleCnt="0"/>
      <dgm:spPr/>
    </dgm:pt>
    <dgm:pt modelId="{D444E5D7-2A83-42A0-B488-5BF1E28A32C9}" type="pres">
      <dgm:prSet presAssocID="{B1533210-0AD2-4606-93D8-FFC6B93BB36A}" presName="linNode" presStyleCnt="0"/>
      <dgm:spPr/>
    </dgm:pt>
    <dgm:pt modelId="{28347CDF-406B-43ED-89AB-5C055FB816EB}" type="pres">
      <dgm:prSet presAssocID="{B1533210-0AD2-4606-93D8-FFC6B93BB36A}" presName="parentShp" presStyleLbl="node1" presStyleIdx="3" presStyleCnt="6" custScaleX="51802" custLinFactNeighborX="-24854">
        <dgm:presLayoutVars>
          <dgm:bulletEnabled val="1"/>
        </dgm:presLayoutVars>
      </dgm:prSet>
      <dgm:spPr/>
      <dgm:t>
        <a:bodyPr/>
        <a:lstStyle/>
        <a:p>
          <a:pPr rtl="1"/>
          <a:endParaRPr lang="he-IL"/>
        </a:p>
      </dgm:t>
    </dgm:pt>
    <dgm:pt modelId="{2F91C143-EE65-4C20-9863-889E2C775772}" type="pres">
      <dgm:prSet presAssocID="{B1533210-0AD2-4606-93D8-FFC6B93BB36A}" presName="childShp" presStyleLbl="bgAccFollowNode1" presStyleIdx="3" presStyleCnt="6" custScaleX="132391">
        <dgm:presLayoutVars>
          <dgm:bulletEnabled val="1"/>
        </dgm:presLayoutVars>
      </dgm:prSet>
      <dgm:spPr/>
      <dgm:t>
        <a:bodyPr/>
        <a:lstStyle/>
        <a:p>
          <a:endParaRPr lang="en-US"/>
        </a:p>
      </dgm:t>
    </dgm:pt>
    <dgm:pt modelId="{D8AB4372-4CCD-4A5B-A8B8-C9C85684DAFF}" type="pres">
      <dgm:prSet presAssocID="{87977C1A-C1A9-48E5-81DA-67E2D255CA84}" presName="spacing" presStyleCnt="0"/>
      <dgm:spPr/>
    </dgm:pt>
    <dgm:pt modelId="{2CC96533-AC63-4282-A155-BE4709DEC809}" type="pres">
      <dgm:prSet presAssocID="{1E88963E-D8DE-4FC5-96F1-0AA2D1B77E74}" presName="linNode" presStyleCnt="0"/>
      <dgm:spPr/>
    </dgm:pt>
    <dgm:pt modelId="{E4A9A204-6C51-4078-BE07-2D54EC831EF3}" type="pres">
      <dgm:prSet presAssocID="{1E88963E-D8DE-4FC5-96F1-0AA2D1B77E74}" presName="parentShp" presStyleLbl="node1" presStyleIdx="4" presStyleCnt="6" custScaleX="51802" custLinFactNeighborX="-24854">
        <dgm:presLayoutVars>
          <dgm:bulletEnabled val="1"/>
        </dgm:presLayoutVars>
      </dgm:prSet>
      <dgm:spPr/>
      <dgm:t>
        <a:bodyPr/>
        <a:lstStyle/>
        <a:p>
          <a:pPr rtl="1"/>
          <a:endParaRPr lang="he-IL"/>
        </a:p>
      </dgm:t>
    </dgm:pt>
    <dgm:pt modelId="{B073FE04-BCE0-49E8-A0B9-E8D0383A7E34}" type="pres">
      <dgm:prSet presAssocID="{1E88963E-D8DE-4FC5-96F1-0AA2D1B77E74}" presName="childShp" presStyleLbl="bgAccFollowNode1" presStyleIdx="4" presStyleCnt="6" custScaleX="132391">
        <dgm:presLayoutVars>
          <dgm:bulletEnabled val="1"/>
        </dgm:presLayoutVars>
      </dgm:prSet>
      <dgm:spPr/>
      <dgm:t>
        <a:bodyPr/>
        <a:lstStyle/>
        <a:p>
          <a:endParaRPr lang="en-US"/>
        </a:p>
      </dgm:t>
    </dgm:pt>
    <dgm:pt modelId="{9D7E0043-1322-4F01-A4CD-C48A1D136BF5}" type="pres">
      <dgm:prSet presAssocID="{0A2D09C8-D692-41C9-8CB2-CC9A07F24E13}" presName="spacing" presStyleCnt="0"/>
      <dgm:spPr/>
    </dgm:pt>
    <dgm:pt modelId="{A228EC9A-E116-4655-9D19-A913DDE62D66}" type="pres">
      <dgm:prSet presAssocID="{7084FFAB-846D-40EF-8ED1-F8C35EFA443F}" presName="linNode" presStyleCnt="0"/>
      <dgm:spPr/>
    </dgm:pt>
    <dgm:pt modelId="{003F06E0-A2A8-4EE6-947A-EC7EC7868BB5}" type="pres">
      <dgm:prSet presAssocID="{7084FFAB-846D-40EF-8ED1-F8C35EFA443F}" presName="parentShp" presStyleLbl="node1" presStyleIdx="5" presStyleCnt="6" custScaleX="51802" custLinFactNeighborX="-24854">
        <dgm:presLayoutVars>
          <dgm:bulletEnabled val="1"/>
        </dgm:presLayoutVars>
      </dgm:prSet>
      <dgm:spPr/>
      <dgm:t>
        <a:bodyPr/>
        <a:lstStyle/>
        <a:p>
          <a:pPr rtl="1"/>
          <a:endParaRPr lang="he-IL"/>
        </a:p>
      </dgm:t>
    </dgm:pt>
    <dgm:pt modelId="{C1C53914-F830-4388-B958-33AAE3867884}" type="pres">
      <dgm:prSet presAssocID="{7084FFAB-846D-40EF-8ED1-F8C35EFA443F}" presName="childShp" presStyleLbl="bgAccFollowNode1" presStyleIdx="5" presStyleCnt="6" custScaleX="132391">
        <dgm:presLayoutVars>
          <dgm:bulletEnabled val="1"/>
        </dgm:presLayoutVars>
      </dgm:prSet>
      <dgm:spPr/>
      <dgm:t>
        <a:bodyPr/>
        <a:lstStyle/>
        <a:p>
          <a:endParaRPr lang="en-US"/>
        </a:p>
      </dgm:t>
    </dgm:pt>
  </dgm:ptLst>
  <dgm:cxnLst>
    <dgm:cxn modelId="{D10EB6CC-E515-40E5-A29E-00781ABCF86D}" srcId="{40A01A08-D026-482D-A46F-BB0140D962C8}" destId="{C3064192-1F51-4B61-BE1D-41850F27601B}" srcOrd="1" destOrd="0" parTransId="{C48C6372-EA99-4458-A602-9A51403F95B7}" sibTransId="{2F0FF46E-214B-4CEB-BE00-714AA410AF04}"/>
    <dgm:cxn modelId="{99A7012D-5661-43D7-ADCC-67A0669490DC}" type="presOf" srcId="{C3064192-1F51-4B61-BE1D-41850F27601B}" destId="{0D62A02A-F73E-43E4-A2AF-DD594F23E1E5}" srcOrd="0" destOrd="0" presId="urn:microsoft.com/office/officeart/2005/8/layout/vList6"/>
    <dgm:cxn modelId="{2BC99302-7D8C-4869-9B26-39BCB3B2BABB}" type="presOf" srcId="{1E88963E-D8DE-4FC5-96F1-0AA2D1B77E74}" destId="{E4A9A204-6C51-4078-BE07-2D54EC831EF3}" srcOrd="0" destOrd="0" presId="urn:microsoft.com/office/officeart/2005/8/layout/vList6"/>
    <dgm:cxn modelId="{3A1ABBEE-F6AF-4367-B2C4-0C40224F1C72}" srcId="{1E88963E-D8DE-4FC5-96F1-0AA2D1B77E74}" destId="{808B080E-82E3-4955-BEF8-70292F96D705}" srcOrd="0" destOrd="0" parTransId="{E3D90E82-1208-493E-93DB-4D82B77CAEEB}" sibTransId="{9CB853B1-B20D-4404-8DD6-45FBBF74DFDE}"/>
    <dgm:cxn modelId="{400D49C8-B10A-451A-893A-257DFA75455D}" type="presOf" srcId="{40A01A08-D026-482D-A46F-BB0140D962C8}" destId="{81903680-0B60-46B5-9B90-284743FB767C}" srcOrd="0" destOrd="0" presId="urn:microsoft.com/office/officeart/2005/8/layout/vList6"/>
    <dgm:cxn modelId="{8FD9F120-C9C9-4978-AD3A-3658E0EDF5FA}" type="presOf" srcId="{B86E2788-A491-4DC1-9DF3-9A852F80AE40}" destId="{2F91C143-EE65-4C20-9863-889E2C775772}" srcOrd="0" destOrd="0" presId="urn:microsoft.com/office/officeart/2005/8/layout/vList6"/>
    <dgm:cxn modelId="{EC1B7ED1-E383-43FC-B118-4DD67ADC0442}" srcId="{40A01A08-D026-482D-A46F-BB0140D962C8}" destId="{1E88963E-D8DE-4FC5-96F1-0AA2D1B77E74}" srcOrd="4" destOrd="0" parTransId="{23CDA60A-9185-4C7B-B849-9DCC9EFFFCB0}" sibTransId="{0A2D09C8-D692-41C9-8CB2-CC9A07F24E13}"/>
    <dgm:cxn modelId="{EED50E4E-91DB-4E3F-A2C7-51EBEC870D05}" type="presOf" srcId="{A29DED8D-8B97-4E4F-B30A-6248E4EA092E}" destId="{83F0C6FC-DAE8-4048-A10C-EB645068EE7A}" srcOrd="0" destOrd="1" presId="urn:microsoft.com/office/officeart/2005/8/layout/vList6"/>
    <dgm:cxn modelId="{9D82F40B-BC65-446E-81D7-82D1C0A2174F}" type="presOf" srcId="{808B080E-82E3-4955-BEF8-70292F96D705}" destId="{B073FE04-BCE0-49E8-A0B9-E8D0383A7E34}" srcOrd="0" destOrd="0" presId="urn:microsoft.com/office/officeart/2005/8/layout/vList6"/>
    <dgm:cxn modelId="{55AEDCDD-40AC-4F8C-8D2A-CEF42DF07D30}" type="presOf" srcId="{B8533575-0C6F-4794-A7E3-74653E134679}" destId="{3491172D-6A77-41AC-97FC-A660AD13B3A4}" srcOrd="0" destOrd="0" presId="urn:microsoft.com/office/officeart/2005/8/layout/vList6"/>
    <dgm:cxn modelId="{E5333DF4-D7DB-44DA-B700-D4B780DF3BCD}" type="presOf" srcId="{8AEB5261-DB98-41D7-BFB8-D2AFDE790035}" destId="{83F0C6FC-DAE8-4048-A10C-EB645068EE7A}" srcOrd="0" destOrd="0" presId="urn:microsoft.com/office/officeart/2005/8/layout/vList6"/>
    <dgm:cxn modelId="{D7FEB5D0-8775-4D75-9753-5C7327D6AC9B}" srcId="{B8533575-0C6F-4794-A7E3-74653E134679}" destId="{A29DED8D-8B97-4E4F-B30A-6248E4EA092E}" srcOrd="1" destOrd="0" parTransId="{9CB81E42-3E13-4251-A32A-D8DE368A17B7}" sibTransId="{DD53ABE0-FB79-40FD-8AE8-6AC7ED0B4D89}"/>
    <dgm:cxn modelId="{C9507582-ED1A-4BCD-8888-D979E0E12376}" srcId="{82960BD1-5F50-4249-BCDB-E7F0E8BE251B}" destId="{83B39AE3-CEF5-4D58-9E03-59016B2A5057}" srcOrd="0" destOrd="0" parTransId="{F39AC75C-B7AD-4204-8835-807E8B909C4F}" sibTransId="{7BD35D12-0E9A-402E-AC59-0045A9915705}"/>
    <dgm:cxn modelId="{67E040F1-1D82-4753-A4D9-218EF608C6DA}" type="presOf" srcId="{A5BFE1B1-5CC0-413D-960D-61D0FA0FC590}" destId="{C1C53914-F830-4388-B958-33AAE3867884}" srcOrd="0" destOrd="0" presId="urn:microsoft.com/office/officeart/2005/8/layout/vList6"/>
    <dgm:cxn modelId="{7143354D-3A5A-4E2A-AAFB-7DA4DA27CA16}" srcId="{B8533575-0C6F-4794-A7E3-74653E134679}" destId="{8AEB5261-DB98-41D7-BFB8-D2AFDE790035}" srcOrd="0" destOrd="0" parTransId="{35047470-94EB-4BF8-A3DC-25493728A842}" sibTransId="{7812AC71-1298-4021-BE41-FD4205FAFD27}"/>
    <dgm:cxn modelId="{6CE8C31E-75AC-4C18-9EA3-3DC3D6A7569B}" srcId="{40A01A08-D026-482D-A46F-BB0140D962C8}" destId="{B8533575-0C6F-4794-A7E3-74653E134679}" srcOrd="2" destOrd="0" parTransId="{C668D28D-0409-468B-ADA9-4D9698F93ACE}" sibTransId="{11CD8B0B-D395-46F0-A0F7-55FC1915001B}"/>
    <dgm:cxn modelId="{AFCD2FB1-3B93-4569-BF34-4068560C06A6}" srcId="{B1533210-0AD2-4606-93D8-FFC6B93BB36A}" destId="{E4F5DA31-371F-49B0-BB3A-E0DA7EF0FF5F}" srcOrd="1" destOrd="0" parTransId="{6737711D-252F-44DC-9E55-B815DECC1A26}" sibTransId="{366A36E1-EE56-4F7B-BCC8-569C9DACEDC0}"/>
    <dgm:cxn modelId="{F614D234-44D2-43A1-9707-8D13C3D4FF10}" srcId="{B1533210-0AD2-4606-93D8-FFC6B93BB36A}" destId="{B86E2788-A491-4DC1-9DF3-9A852F80AE40}" srcOrd="0" destOrd="0" parTransId="{AD5073B6-3630-40F4-BC8D-418807DA2D54}" sibTransId="{7B311391-5E26-45FF-967C-AAEAC5DF1236}"/>
    <dgm:cxn modelId="{798A65B1-99D9-481F-A662-06999EA2DF50}" srcId="{40A01A08-D026-482D-A46F-BB0140D962C8}" destId="{B1533210-0AD2-4606-93D8-FFC6B93BB36A}" srcOrd="3" destOrd="0" parTransId="{658D111F-DC54-4DC6-909E-6CA88FF6F29B}" sibTransId="{87977C1A-C1A9-48E5-81DA-67E2D255CA84}"/>
    <dgm:cxn modelId="{083C5B4C-1CD6-452E-8B5C-C38D4584CCCE}" type="presOf" srcId="{82960BD1-5F50-4249-BCDB-E7F0E8BE251B}" destId="{A1A42A05-65CE-42F6-8D0E-13069665C141}" srcOrd="0" destOrd="0" presId="urn:microsoft.com/office/officeart/2005/8/layout/vList6"/>
    <dgm:cxn modelId="{FB2844D1-D255-465E-83E4-37457978A830}" type="presOf" srcId="{E4F5DA31-371F-49B0-BB3A-E0DA7EF0FF5F}" destId="{2F91C143-EE65-4C20-9863-889E2C775772}" srcOrd="0" destOrd="1" presId="urn:microsoft.com/office/officeart/2005/8/layout/vList6"/>
    <dgm:cxn modelId="{C1A31F5F-D221-4194-A880-615C4D870960}" type="presOf" srcId="{59165B3B-184E-4880-8444-321125B00F04}" destId="{FC249B10-FCF7-4BA5-91C2-70A8B08B992F}" srcOrd="0" destOrd="0" presId="urn:microsoft.com/office/officeart/2005/8/layout/vList6"/>
    <dgm:cxn modelId="{AC0EEF69-7A0D-478C-A4E5-F64BC293586E}" srcId="{40A01A08-D026-482D-A46F-BB0140D962C8}" destId="{82960BD1-5F50-4249-BCDB-E7F0E8BE251B}" srcOrd="0" destOrd="0" parTransId="{ADDD0AB7-83BF-450C-8999-81EB60F4F14D}" sibTransId="{7822666E-A4A3-4FED-B0FC-D4E4315F4861}"/>
    <dgm:cxn modelId="{09C8FFF1-9508-4880-8596-B486CB9A41CE}" srcId="{40A01A08-D026-482D-A46F-BB0140D962C8}" destId="{7084FFAB-846D-40EF-8ED1-F8C35EFA443F}" srcOrd="5" destOrd="0" parTransId="{DA755C2E-A64C-435B-AE86-81DD659C0079}" sibTransId="{AEE721BB-0248-4262-87BA-5407C526B6CE}"/>
    <dgm:cxn modelId="{A6E5B0F6-3C55-4AFF-A3BF-BEE2916F359B}" srcId="{7084FFAB-846D-40EF-8ED1-F8C35EFA443F}" destId="{A5BFE1B1-5CC0-413D-960D-61D0FA0FC590}" srcOrd="0" destOrd="0" parTransId="{DC333AED-6D12-47D4-AA8E-1A06D845080A}" sibTransId="{1777E9FC-6276-4691-B6DF-E70B98EDEE7E}"/>
    <dgm:cxn modelId="{9057D852-0FFC-469E-B5BA-78312E38735A}" type="presOf" srcId="{7084FFAB-846D-40EF-8ED1-F8C35EFA443F}" destId="{003F06E0-A2A8-4EE6-947A-EC7EC7868BB5}" srcOrd="0" destOrd="0" presId="urn:microsoft.com/office/officeart/2005/8/layout/vList6"/>
    <dgm:cxn modelId="{E53531F3-B6E2-46B2-AB8E-B63D743FEAE4}" srcId="{C3064192-1F51-4B61-BE1D-41850F27601B}" destId="{59165B3B-184E-4880-8444-321125B00F04}" srcOrd="0" destOrd="0" parTransId="{5C7D4DFC-5FB2-441F-99A7-9D7A8ED87E46}" sibTransId="{B12F9B85-13B6-432C-9AD2-1DCC9289F2BB}"/>
    <dgm:cxn modelId="{13C1908C-8B47-4094-BF31-26E015247E7C}" type="presOf" srcId="{83B39AE3-CEF5-4D58-9E03-59016B2A5057}" destId="{2D464B09-A181-49B2-9E43-06DD4373D9B9}" srcOrd="0" destOrd="0" presId="urn:microsoft.com/office/officeart/2005/8/layout/vList6"/>
    <dgm:cxn modelId="{30A33C05-8C1A-4D7E-B03C-98CA709FBB1C}" type="presOf" srcId="{B1533210-0AD2-4606-93D8-FFC6B93BB36A}" destId="{28347CDF-406B-43ED-89AB-5C055FB816EB}" srcOrd="0" destOrd="0" presId="urn:microsoft.com/office/officeart/2005/8/layout/vList6"/>
    <dgm:cxn modelId="{8A7FC8FE-0A8A-4C1E-A8F6-75DA4D2C12C0}" type="presParOf" srcId="{81903680-0B60-46B5-9B90-284743FB767C}" destId="{49006CF6-CAF4-4CEB-912B-CCAA99631CEF}" srcOrd="0" destOrd="0" presId="urn:microsoft.com/office/officeart/2005/8/layout/vList6"/>
    <dgm:cxn modelId="{384ADE90-20D3-4109-A921-8985AED4A42A}" type="presParOf" srcId="{49006CF6-CAF4-4CEB-912B-CCAA99631CEF}" destId="{A1A42A05-65CE-42F6-8D0E-13069665C141}" srcOrd="0" destOrd="0" presId="urn:microsoft.com/office/officeart/2005/8/layout/vList6"/>
    <dgm:cxn modelId="{C1894CB8-5C59-4ADD-9F3A-1A2E9810DB11}" type="presParOf" srcId="{49006CF6-CAF4-4CEB-912B-CCAA99631CEF}" destId="{2D464B09-A181-49B2-9E43-06DD4373D9B9}" srcOrd="1" destOrd="0" presId="urn:microsoft.com/office/officeart/2005/8/layout/vList6"/>
    <dgm:cxn modelId="{CAC32A38-28E4-4ED3-83CF-BBD8DA1831C9}" type="presParOf" srcId="{81903680-0B60-46B5-9B90-284743FB767C}" destId="{8EFF58D0-5D32-45C8-B0BE-114A6D5FA086}" srcOrd="1" destOrd="0" presId="urn:microsoft.com/office/officeart/2005/8/layout/vList6"/>
    <dgm:cxn modelId="{27A8CBE8-27B4-4C56-A161-03368F57C3E4}" type="presParOf" srcId="{81903680-0B60-46B5-9B90-284743FB767C}" destId="{7DEFA7A0-EA99-4167-B4F7-4CA5B3159C29}" srcOrd="2" destOrd="0" presId="urn:microsoft.com/office/officeart/2005/8/layout/vList6"/>
    <dgm:cxn modelId="{8C2C8C5A-7B18-48F4-B950-538B644DCC17}" type="presParOf" srcId="{7DEFA7A0-EA99-4167-B4F7-4CA5B3159C29}" destId="{0D62A02A-F73E-43E4-A2AF-DD594F23E1E5}" srcOrd="0" destOrd="0" presId="urn:microsoft.com/office/officeart/2005/8/layout/vList6"/>
    <dgm:cxn modelId="{F0B9E890-E7D1-4F2E-8059-4B65786C679D}" type="presParOf" srcId="{7DEFA7A0-EA99-4167-B4F7-4CA5B3159C29}" destId="{FC249B10-FCF7-4BA5-91C2-70A8B08B992F}" srcOrd="1" destOrd="0" presId="urn:microsoft.com/office/officeart/2005/8/layout/vList6"/>
    <dgm:cxn modelId="{9555BA3B-F452-47EF-84D4-03506897AA5A}" type="presParOf" srcId="{81903680-0B60-46B5-9B90-284743FB767C}" destId="{0F1833B5-B1BA-49EE-8F1C-24214B40502E}" srcOrd="3" destOrd="0" presId="urn:microsoft.com/office/officeart/2005/8/layout/vList6"/>
    <dgm:cxn modelId="{EFDC99DD-CE12-44E0-A95A-D43F552C7BBF}" type="presParOf" srcId="{81903680-0B60-46B5-9B90-284743FB767C}" destId="{501341B7-183B-48FE-B1A6-D8DCA0A9DFEA}" srcOrd="4" destOrd="0" presId="urn:microsoft.com/office/officeart/2005/8/layout/vList6"/>
    <dgm:cxn modelId="{433AEC8F-14C4-44E7-B542-AF8A7C184843}" type="presParOf" srcId="{501341B7-183B-48FE-B1A6-D8DCA0A9DFEA}" destId="{3491172D-6A77-41AC-97FC-A660AD13B3A4}" srcOrd="0" destOrd="0" presId="urn:microsoft.com/office/officeart/2005/8/layout/vList6"/>
    <dgm:cxn modelId="{7D4CE1DD-A286-4732-8C85-6FFA8AE25C51}" type="presParOf" srcId="{501341B7-183B-48FE-B1A6-D8DCA0A9DFEA}" destId="{83F0C6FC-DAE8-4048-A10C-EB645068EE7A}" srcOrd="1" destOrd="0" presId="urn:microsoft.com/office/officeart/2005/8/layout/vList6"/>
    <dgm:cxn modelId="{B2459267-511E-4227-8161-FAD19C47D63F}" type="presParOf" srcId="{81903680-0B60-46B5-9B90-284743FB767C}" destId="{628A80FB-0533-478B-83EC-57C94413BFBE}" srcOrd="5" destOrd="0" presId="urn:microsoft.com/office/officeart/2005/8/layout/vList6"/>
    <dgm:cxn modelId="{0724ACFA-DC6F-44C5-986A-B02DF01A030C}" type="presParOf" srcId="{81903680-0B60-46B5-9B90-284743FB767C}" destId="{D444E5D7-2A83-42A0-B488-5BF1E28A32C9}" srcOrd="6" destOrd="0" presId="urn:microsoft.com/office/officeart/2005/8/layout/vList6"/>
    <dgm:cxn modelId="{7EF5B45C-175D-48D8-8111-18F01155EAC8}" type="presParOf" srcId="{D444E5D7-2A83-42A0-B488-5BF1E28A32C9}" destId="{28347CDF-406B-43ED-89AB-5C055FB816EB}" srcOrd="0" destOrd="0" presId="urn:microsoft.com/office/officeart/2005/8/layout/vList6"/>
    <dgm:cxn modelId="{D8B70A0C-107B-4A92-AA37-A0A345D5E44C}" type="presParOf" srcId="{D444E5D7-2A83-42A0-B488-5BF1E28A32C9}" destId="{2F91C143-EE65-4C20-9863-889E2C775772}" srcOrd="1" destOrd="0" presId="urn:microsoft.com/office/officeart/2005/8/layout/vList6"/>
    <dgm:cxn modelId="{CB98854C-E7A7-467E-8394-201E313E4B87}" type="presParOf" srcId="{81903680-0B60-46B5-9B90-284743FB767C}" destId="{D8AB4372-4CCD-4A5B-A8B8-C9C85684DAFF}" srcOrd="7" destOrd="0" presId="urn:microsoft.com/office/officeart/2005/8/layout/vList6"/>
    <dgm:cxn modelId="{BC794155-FBA4-45FC-BD86-CC0AD017B584}" type="presParOf" srcId="{81903680-0B60-46B5-9B90-284743FB767C}" destId="{2CC96533-AC63-4282-A155-BE4709DEC809}" srcOrd="8" destOrd="0" presId="urn:microsoft.com/office/officeart/2005/8/layout/vList6"/>
    <dgm:cxn modelId="{A3F4063B-095A-43D4-8740-9439DEDADDFD}" type="presParOf" srcId="{2CC96533-AC63-4282-A155-BE4709DEC809}" destId="{E4A9A204-6C51-4078-BE07-2D54EC831EF3}" srcOrd="0" destOrd="0" presId="urn:microsoft.com/office/officeart/2005/8/layout/vList6"/>
    <dgm:cxn modelId="{4D3131DC-C659-4F09-8870-B852CD88D7F6}" type="presParOf" srcId="{2CC96533-AC63-4282-A155-BE4709DEC809}" destId="{B073FE04-BCE0-49E8-A0B9-E8D0383A7E34}" srcOrd="1" destOrd="0" presId="urn:microsoft.com/office/officeart/2005/8/layout/vList6"/>
    <dgm:cxn modelId="{8BA21A59-8BA4-4E4D-9CEF-047BE2BAA692}" type="presParOf" srcId="{81903680-0B60-46B5-9B90-284743FB767C}" destId="{9D7E0043-1322-4F01-A4CD-C48A1D136BF5}" srcOrd="9" destOrd="0" presId="urn:microsoft.com/office/officeart/2005/8/layout/vList6"/>
    <dgm:cxn modelId="{7A3B98DC-978E-4945-8D53-1446FE90854F}" type="presParOf" srcId="{81903680-0B60-46B5-9B90-284743FB767C}" destId="{A228EC9A-E116-4655-9D19-A913DDE62D66}" srcOrd="10" destOrd="0" presId="urn:microsoft.com/office/officeart/2005/8/layout/vList6"/>
    <dgm:cxn modelId="{4C833C6D-FC37-447A-A442-6F76D6029820}" type="presParOf" srcId="{A228EC9A-E116-4655-9D19-A913DDE62D66}" destId="{003F06E0-A2A8-4EE6-947A-EC7EC7868BB5}" srcOrd="0" destOrd="0" presId="urn:microsoft.com/office/officeart/2005/8/layout/vList6"/>
    <dgm:cxn modelId="{7558B4E8-3665-4C15-A49C-D80CC9EF3962}" type="presParOf" srcId="{A228EC9A-E116-4655-9D19-A913DDE62D66}" destId="{C1C53914-F830-4388-B958-33AAE3867884}" srcOrd="1" destOrd="0" presId="urn:microsoft.com/office/officeart/2005/8/layout/vList6"/>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a:solidFill>
          <a:schemeClr val="accent2"/>
        </a:solidFill>
      </dgm:spPr>
      <dgm:t>
        <a:bodyPr/>
        <a:lstStyle/>
        <a:p>
          <a:r>
            <a:rPr lang="en-US" sz="1600" b="1" u="none" dirty="0" smtClean="0">
              <a:effectLst>
                <a:outerShdw blurRad="38100" dist="38100" dir="2700000" algn="tl">
                  <a:srgbClr val="000000">
                    <a:alpha val="43137"/>
                  </a:srgbClr>
                </a:outerShdw>
              </a:effectLst>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dgm:t>
        <a:bodyPr/>
        <a:lstStyle/>
        <a:p>
          <a:r>
            <a:rPr lang="en-US" sz="1600" dirty="0" smtClean="0">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C8599EE2-6D3C-4997-A2A0-6A1BC17341BE}" type="presOf" srcId="{1E88963E-D8DE-4FC5-96F1-0AA2D1B77E74}" destId="{D21971C2-50EE-4E1D-A3B5-64CEC4AE3908}" srcOrd="0" destOrd="0" presId="urn:microsoft.com/office/officeart/2005/8/layout/chevron1"/>
    <dgm:cxn modelId="{AC0EEF69-7A0D-478C-A4E5-F64BC293586E}" srcId="{40A01A08-D026-482D-A46F-BB0140D962C8}" destId="{82960BD1-5F50-4249-BCDB-E7F0E8BE251B}" srcOrd="0" destOrd="0" parTransId="{ADDD0AB7-83BF-450C-8999-81EB60F4F14D}" sibTransId="{7822666E-A4A3-4FED-B0FC-D4E4315F4861}"/>
    <dgm:cxn modelId="{EC1B7ED1-E383-43FC-B118-4DD67ADC0442}" srcId="{40A01A08-D026-482D-A46F-BB0140D962C8}" destId="{1E88963E-D8DE-4FC5-96F1-0AA2D1B77E74}" srcOrd="4" destOrd="0" parTransId="{23CDA60A-9185-4C7B-B849-9DCC9EFFFCB0}" sibTransId="{0A2D09C8-D692-41C9-8CB2-CC9A07F24E13}"/>
    <dgm:cxn modelId="{D99C3C53-8D4E-4365-8C4F-62B161479790}" type="presOf" srcId="{82960BD1-5F50-4249-BCDB-E7F0E8BE251B}" destId="{0FC2371B-8F53-4502-A18D-4BFF1F394E6B}"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9726C2E3-1270-405D-9345-FF58308DB390}" type="presOf" srcId="{40A01A08-D026-482D-A46F-BB0140D962C8}" destId="{ECF9AF0D-2962-4757-9958-2F5EE295A5D0}" srcOrd="0" destOrd="0" presId="urn:microsoft.com/office/officeart/2005/8/layout/chevron1"/>
    <dgm:cxn modelId="{D10EB6CC-E515-40E5-A29E-00781ABCF86D}" srcId="{40A01A08-D026-482D-A46F-BB0140D962C8}" destId="{C3064192-1F51-4B61-BE1D-41850F27601B}" srcOrd="1" destOrd="0" parTransId="{C48C6372-EA99-4458-A602-9A51403F95B7}" sibTransId="{2F0FF46E-214B-4CEB-BE00-714AA410AF04}"/>
    <dgm:cxn modelId="{09C8FFF1-9508-4880-8596-B486CB9A41CE}" srcId="{40A01A08-D026-482D-A46F-BB0140D962C8}" destId="{7084FFAB-846D-40EF-8ED1-F8C35EFA443F}" srcOrd="5" destOrd="0" parTransId="{DA755C2E-A64C-435B-AE86-81DD659C0079}" sibTransId="{AEE721BB-0248-4262-87BA-5407C526B6CE}"/>
    <dgm:cxn modelId="{DFE64894-8EDD-4FE8-8DD3-BFA39D863EB0}" type="presOf" srcId="{C3064192-1F51-4B61-BE1D-41850F27601B}" destId="{5348B4E3-DCB3-4ECE-9413-E86133897229}" srcOrd="0" destOrd="0" presId="urn:microsoft.com/office/officeart/2005/8/layout/chevron1"/>
    <dgm:cxn modelId="{BA3AD91F-7A0D-48DF-8D72-73D6F48063C8}" type="presOf" srcId="{B1533210-0AD2-4606-93D8-FFC6B93BB36A}" destId="{16110557-1F73-4AB7-90E9-3A398ED30111}" srcOrd="0" destOrd="0" presId="urn:microsoft.com/office/officeart/2005/8/layout/chevron1"/>
    <dgm:cxn modelId="{7D4C5114-CC0A-4F4B-BA09-7455F78FA84B}" type="presOf" srcId="{B8533575-0C6F-4794-A7E3-74653E134679}" destId="{47B1BCCF-20FA-4A40-80CD-170C9D7EE2AC}"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1ADD4ECA-C023-477C-8DAC-98CF2BE6E6B9}" type="presOf" srcId="{7084FFAB-846D-40EF-8ED1-F8C35EFA443F}" destId="{1F53B7B5-53F5-4518-B578-C6035D66BB00}" srcOrd="0" destOrd="0" presId="urn:microsoft.com/office/officeart/2005/8/layout/chevron1"/>
    <dgm:cxn modelId="{F3AC67AA-ECF6-457E-952D-25E20845B016}" type="presParOf" srcId="{ECF9AF0D-2962-4757-9958-2F5EE295A5D0}" destId="{0FC2371B-8F53-4502-A18D-4BFF1F394E6B}" srcOrd="0" destOrd="0" presId="urn:microsoft.com/office/officeart/2005/8/layout/chevron1"/>
    <dgm:cxn modelId="{299531C9-38A4-48F5-8CA6-7D6AC745A804}" type="presParOf" srcId="{ECF9AF0D-2962-4757-9958-2F5EE295A5D0}" destId="{E35A3E1E-8FF5-40FA-8849-0FB9B32AE3BA}" srcOrd="1" destOrd="0" presId="urn:microsoft.com/office/officeart/2005/8/layout/chevron1"/>
    <dgm:cxn modelId="{A28B77FE-43B0-490B-9F10-75FAF804E04B}" type="presParOf" srcId="{ECF9AF0D-2962-4757-9958-2F5EE295A5D0}" destId="{5348B4E3-DCB3-4ECE-9413-E86133897229}" srcOrd="2" destOrd="0" presId="urn:microsoft.com/office/officeart/2005/8/layout/chevron1"/>
    <dgm:cxn modelId="{AF020C94-490F-4CDB-8AB8-BEA4623EE6DC}" type="presParOf" srcId="{ECF9AF0D-2962-4757-9958-2F5EE295A5D0}" destId="{2F2772C8-1A6F-4D06-BFB9-8E51F6900D9A}" srcOrd="3" destOrd="0" presId="urn:microsoft.com/office/officeart/2005/8/layout/chevron1"/>
    <dgm:cxn modelId="{338A6CB0-C488-4315-B03C-684BBAD1B3DF}" type="presParOf" srcId="{ECF9AF0D-2962-4757-9958-2F5EE295A5D0}" destId="{47B1BCCF-20FA-4A40-80CD-170C9D7EE2AC}" srcOrd="4" destOrd="0" presId="urn:microsoft.com/office/officeart/2005/8/layout/chevron1"/>
    <dgm:cxn modelId="{DDE7D661-604F-41F7-9A3C-7EE82BCA6A3F}" type="presParOf" srcId="{ECF9AF0D-2962-4757-9958-2F5EE295A5D0}" destId="{4A5DCE69-FA35-4BC4-9B11-8C9037C331AE}" srcOrd="5" destOrd="0" presId="urn:microsoft.com/office/officeart/2005/8/layout/chevron1"/>
    <dgm:cxn modelId="{2CF777CD-DAE1-48FC-A3F1-AEEE9F95815A}" type="presParOf" srcId="{ECF9AF0D-2962-4757-9958-2F5EE295A5D0}" destId="{16110557-1F73-4AB7-90E9-3A398ED30111}" srcOrd="6" destOrd="0" presId="urn:microsoft.com/office/officeart/2005/8/layout/chevron1"/>
    <dgm:cxn modelId="{152EC6E6-5D3A-490C-9CAF-84AFA0F5FD69}" type="presParOf" srcId="{ECF9AF0D-2962-4757-9958-2F5EE295A5D0}" destId="{73C8DF33-4B50-40F9-B25F-7BA226B44AEC}" srcOrd="7" destOrd="0" presId="urn:microsoft.com/office/officeart/2005/8/layout/chevron1"/>
    <dgm:cxn modelId="{CC6DED47-18DE-4216-A7F4-2722063CF7B3}" type="presParOf" srcId="{ECF9AF0D-2962-4757-9958-2F5EE295A5D0}" destId="{D21971C2-50EE-4E1D-A3B5-64CEC4AE3908}" srcOrd="8" destOrd="0" presId="urn:microsoft.com/office/officeart/2005/8/layout/chevron1"/>
    <dgm:cxn modelId="{EC48C2EC-7FF9-4AD8-B202-68D20CA5C2F7}" type="presParOf" srcId="{ECF9AF0D-2962-4757-9958-2F5EE295A5D0}" destId="{05ABE5DE-12E0-48DF-9D88-EB56CBF0419E}" srcOrd="9" destOrd="0" presId="urn:microsoft.com/office/officeart/2005/8/layout/chevron1"/>
    <dgm:cxn modelId="{5E32C947-D549-496E-93D8-D52A45D55220}" type="presParOf" srcId="{ECF9AF0D-2962-4757-9958-2F5EE295A5D0}" destId="{1F53B7B5-53F5-4518-B578-C6035D66BB00}" srcOrd="10" destOrd="0" presId="urn:microsoft.com/office/officeart/2005/8/layout/chevron1"/>
  </dgm:cxnLst>
  <dgm:bg>
    <a:noFill/>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a:solidFill>
          <a:schemeClr val="accent2"/>
        </a:solidFill>
      </dgm:spPr>
      <dgm:t>
        <a:bodyPr/>
        <a:lstStyle/>
        <a:p>
          <a:r>
            <a:rPr lang="en-US" sz="1600" b="1" u="none" dirty="0" smtClean="0">
              <a:effectLst>
                <a:outerShdw blurRad="38100" dist="38100" dir="2700000" algn="tl">
                  <a:srgbClr val="000000">
                    <a:alpha val="43137"/>
                  </a:srgbClr>
                </a:outerShdw>
              </a:effectLst>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dgm:t>
        <a:bodyPr/>
        <a:lstStyle/>
        <a:p>
          <a:r>
            <a:rPr lang="en-US" sz="1600" dirty="0" smtClean="0">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dgm:t>
        <a:bodyPr/>
        <a:lstStyle/>
        <a:p>
          <a:r>
            <a:rPr lang="en-US" sz="1600" dirty="0" smtClean="0">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AC0EEF69-7A0D-478C-A4E5-F64BC293586E}" srcId="{40A01A08-D026-482D-A46F-BB0140D962C8}" destId="{82960BD1-5F50-4249-BCDB-E7F0E8BE251B}" srcOrd="0" destOrd="0" parTransId="{ADDD0AB7-83BF-450C-8999-81EB60F4F14D}" sibTransId="{7822666E-A4A3-4FED-B0FC-D4E4315F4861}"/>
    <dgm:cxn modelId="{EC1B7ED1-E383-43FC-B118-4DD67ADC0442}" srcId="{40A01A08-D026-482D-A46F-BB0140D962C8}" destId="{1E88963E-D8DE-4FC5-96F1-0AA2D1B77E74}" srcOrd="4" destOrd="0" parTransId="{23CDA60A-9185-4C7B-B849-9DCC9EFFFCB0}" sibTransId="{0A2D09C8-D692-41C9-8CB2-CC9A07F24E13}"/>
    <dgm:cxn modelId="{6A55719D-4528-441A-B630-46A23FEE5D6D}" type="presOf" srcId="{B8533575-0C6F-4794-A7E3-74653E134679}" destId="{47B1BCCF-20FA-4A40-80CD-170C9D7EE2AC}"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76F11E3D-F959-4884-BDC2-2D7357EEC582}" type="presOf" srcId="{40A01A08-D026-482D-A46F-BB0140D962C8}" destId="{ECF9AF0D-2962-4757-9958-2F5EE295A5D0}" srcOrd="0" destOrd="0" presId="urn:microsoft.com/office/officeart/2005/8/layout/chevron1"/>
    <dgm:cxn modelId="{D10EB6CC-E515-40E5-A29E-00781ABCF86D}" srcId="{40A01A08-D026-482D-A46F-BB0140D962C8}" destId="{C3064192-1F51-4B61-BE1D-41850F27601B}" srcOrd="1" destOrd="0" parTransId="{C48C6372-EA99-4458-A602-9A51403F95B7}" sibTransId="{2F0FF46E-214B-4CEB-BE00-714AA410AF04}"/>
    <dgm:cxn modelId="{F43998CD-2EC2-437F-876D-5177213F2180}" type="presOf" srcId="{C3064192-1F51-4B61-BE1D-41850F27601B}" destId="{5348B4E3-DCB3-4ECE-9413-E86133897229}" srcOrd="0" destOrd="0" presId="urn:microsoft.com/office/officeart/2005/8/layout/chevron1"/>
    <dgm:cxn modelId="{5A247830-139D-4229-A5D9-D6F4744D44B7}" type="presOf" srcId="{82960BD1-5F50-4249-BCDB-E7F0E8BE251B}" destId="{0FC2371B-8F53-4502-A18D-4BFF1F394E6B}" srcOrd="0" destOrd="0" presId="urn:microsoft.com/office/officeart/2005/8/layout/chevron1"/>
    <dgm:cxn modelId="{09C8FFF1-9508-4880-8596-B486CB9A41CE}" srcId="{40A01A08-D026-482D-A46F-BB0140D962C8}" destId="{7084FFAB-846D-40EF-8ED1-F8C35EFA443F}" srcOrd="5" destOrd="0" parTransId="{DA755C2E-A64C-435B-AE86-81DD659C0079}" sibTransId="{AEE721BB-0248-4262-87BA-5407C526B6CE}"/>
    <dgm:cxn modelId="{365FB8D1-AC53-47BB-87B8-29F1088B7930}" type="presOf" srcId="{7084FFAB-846D-40EF-8ED1-F8C35EFA443F}" destId="{1F53B7B5-53F5-4518-B578-C6035D66BB00}" srcOrd="0" destOrd="0" presId="urn:microsoft.com/office/officeart/2005/8/layout/chevron1"/>
    <dgm:cxn modelId="{E2CEC999-4E22-49AE-AB47-A73FCAABE35E}" type="presOf" srcId="{B1533210-0AD2-4606-93D8-FFC6B93BB36A}" destId="{16110557-1F73-4AB7-90E9-3A398ED30111}" srcOrd="0" destOrd="0" presId="urn:microsoft.com/office/officeart/2005/8/layout/chevron1"/>
    <dgm:cxn modelId="{6E9CF1BC-86DA-4B82-9335-54EFDE036B26}" type="presOf" srcId="{1E88963E-D8DE-4FC5-96F1-0AA2D1B77E74}" destId="{D21971C2-50EE-4E1D-A3B5-64CEC4AE3908}"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E5790E5F-B13B-41CC-97A2-589DE77FEEBD}" type="presParOf" srcId="{ECF9AF0D-2962-4757-9958-2F5EE295A5D0}" destId="{0FC2371B-8F53-4502-A18D-4BFF1F394E6B}" srcOrd="0" destOrd="0" presId="urn:microsoft.com/office/officeart/2005/8/layout/chevron1"/>
    <dgm:cxn modelId="{5928BFED-951F-4AC4-B30B-2D65DA8D7B87}" type="presParOf" srcId="{ECF9AF0D-2962-4757-9958-2F5EE295A5D0}" destId="{E35A3E1E-8FF5-40FA-8849-0FB9B32AE3BA}" srcOrd="1" destOrd="0" presId="urn:microsoft.com/office/officeart/2005/8/layout/chevron1"/>
    <dgm:cxn modelId="{A32D1D31-ECE0-472B-81F5-06462589D3D3}" type="presParOf" srcId="{ECF9AF0D-2962-4757-9958-2F5EE295A5D0}" destId="{5348B4E3-DCB3-4ECE-9413-E86133897229}" srcOrd="2" destOrd="0" presId="urn:microsoft.com/office/officeart/2005/8/layout/chevron1"/>
    <dgm:cxn modelId="{2595C7EF-2B1A-466D-A08C-44A8BB0879CC}" type="presParOf" srcId="{ECF9AF0D-2962-4757-9958-2F5EE295A5D0}" destId="{2F2772C8-1A6F-4D06-BFB9-8E51F6900D9A}" srcOrd="3" destOrd="0" presId="urn:microsoft.com/office/officeart/2005/8/layout/chevron1"/>
    <dgm:cxn modelId="{F9330805-13DB-46DB-A903-922AB45FDAC2}" type="presParOf" srcId="{ECF9AF0D-2962-4757-9958-2F5EE295A5D0}" destId="{47B1BCCF-20FA-4A40-80CD-170C9D7EE2AC}" srcOrd="4" destOrd="0" presId="urn:microsoft.com/office/officeart/2005/8/layout/chevron1"/>
    <dgm:cxn modelId="{9408C813-AEE7-4477-A4E4-D0538F85EC98}" type="presParOf" srcId="{ECF9AF0D-2962-4757-9958-2F5EE295A5D0}" destId="{4A5DCE69-FA35-4BC4-9B11-8C9037C331AE}" srcOrd="5" destOrd="0" presId="urn:microsoft.com/office/officeart/2005/8/layout/chevron1"/>
    <dgm:cxn modelId="{9E9F26DA-E90E-4D66-B2EA-6BBD2E936849}" type="presParOf" srcId="{ECF9AF0D-2962-4757-9958-2F5EE295A5D0}" destId="{16110557-1F73-4AB7-90E9-3A398ED30111}" srcOrd="6" destOrd="0" presId="urn:microsoft.com/office/officeart/2005/8/layout/chevron1"/>
    <dgm:cxn modelId="{66946447-6910-447A-89A7-231A5B1BAD6E}" type="presParOf" srcId="{ECF9AF0D-2962-4757-9958-2F5EE295A5D0}" destId="{73C8DF33-4B50-40F9-B25F-7BA226B44AEC}" srcOrd="7" destOrd="0" presId="urn:microsoft.com/office/officeart/2005/8/layout/chevron1"/>
    <dgm:cxn modelId="{15EE3E14-00AB-4E40-9577-69D8C5C90F11}" type="presParOf" srcId="{ECF9AF0D-2962-4757-9958-2F5EE295A5D0}" destId="{D21971C2-50EE-4E1D-A3B5-64CEC4AE3908}" srcOrd="8" destOrd="0" presId="urn:microsoft.com/office/officeart/2005/8/layout/chevron1"/>
    <dgm:cxn modelId="{BBEB0479-CF53-47C3-B145-D992C0CBA6A6}" type="presParOf" srcId="{ECF9AF0D-2962-4757-9958-2F5EE295A5D0}" destId="{05ABE5DE-12E0-48DF-9D88-EB56CBF0419E}" srcOrd="9" destOrd="0" presId="urn:microsoft.com/office/officeart/2005/8/layout/chevron1"/>
    <dgm:cxn modelId="{75F682BD-662F-4424-9AA2-23BD79715D6C}" type="presParOf" srcId="{ECF9AF0D-2962-4757-9958-2F5EE295A5D0}" destId="{1F53B7B5-53F5-4518-B578-C6035D66BB00}" srcOrd="10" destOrd="0" presId="urn:microsoft.com/office/officeart/2005/8/layout/chevron1"/>
  </dgm:cxnLst>
  <dgm:bg>
    <a:noFill/>
  </dgm:bg>
  <dgm:whole/>
  <dgm:extLst>
    <a:ext uri="http://schemas.microsoft.com/office/drawing/2008/diagram">
      <dsp:dataModelExt xmlns:dsp="http://schemas.microsoft.com/office/drawing/2008/diagram" xmlns=""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a:solidFill>
          <a:schemeClr val="accent2"/>
        </a:solidFill>
      </dgm:spPr>
      <dgm:t>
        <a:bodyPr/>
        <a:lstStyle/>
        <a:p>
          <a:r>
            <a:rPr lang="en-US" sz="1600" b="1" u="none" dirty="0" smtClean="0">
              <a:effectLst>
                <a:outerShdw blurRad="38100" dist="38100" dir="2700000" algn="tl">
                  <a:srgbClr val="000000">
                    <a:alpha val="43137"/>
                  </a:srgbClr>
                </a:outerShdw>
              </a:effectLst>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dgm:t>
        <a:bodyPr/>
        <a:lstStyle/>
        <a:p>
          <a:r>
            <a:rPr lang="en-US" sz="1600" dirty="0" smtClean="0">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801CE883-E274-4492-A871-89FCDA9274D7}" type="presOf" srcId="{7084FFAB-846D-40EF-8ED1-F8C35EFA443F}" destId="{1F53B7B5-53F5-4518-B578-C6035D66BB00}" srcOrd="0" destOrd="0" presId="urn:microsoft.com/office/officeart/2005/8/layout/chevron1"/>
    <dgm:cxn modelId="{D10EB6CC-E515-40E5-A29E-00781ABCF86D}" srcId="{40A01A08-D026-482D-A46F-BB0140D962C8}" destId="{C3064192-1F51-4B61-BE1D-41850F27601B}" srcOrd="1" destOrd="0" parTransId="{C48C6372-EA99-4458-A602-9A51403F95B7}" sibTransId="{2F0FF46E-214B-4CEB-BE00-714AA410AF04}"/>
    <dgm:cxn modelId="{AC0EEF69-7A0D-478C-A4E5-F64BC293586E}" srcId="{40A01A08-D026-482D-A46F-BB0140D962C8}" destId="{82960BD1-5F50-4249-BCDB-E7F0E8BE251B}" srcOrd="0" destOrd="0" parTransId="{ADDD0AB7-83BF-450C-8999-81EB60F4F14D}" sibTransId="{7822666E-A4A3-4FED-B0FC-D4E4315F4861}"/>
    <dgm:cxn modelId="{B7627181-B53C-41A1-B43C-F19C3FC358F2}" type="presOf" srcId="{40A01A08-D026-482D-A46F-BB0140D962C8}" destId="{ECF9AF0D-2962-4757-9958-2F5EE295A5D0}"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28D431EC-4883-4E7D-80D3-96A02EC0ED10}" type="presOf" srcId="{B8533575-0C6F-4794-A7E3-74653E134679}" destId="{47B1BCCF-20FA-4A40-80CD-170C9D7EE2AC}" srcOrd="0" destOrd="0" presId="urn:microsoft.com/office/officeart/2005/8/layout/chevron1"/>
    <dgm:cxn modelId="{09C8FFF1-9508-4880-8596-B486CB9A41CE}" srcId="{40A01A08-D026-482D-A46F-BB0140D962C8}" destId="{7084FFAB-846D-40EF-8ED1-F8C35EFA443F}" srcOrd="5" destOrd="0" parTransId="{DA755C2E-A64C-435B-AE86-81DD659C0079}" sibTransId="{AEE721BB-0248-4262-87BA-5407C526B6CE}"/>
    <dgm:cxn modelId="{2EAB880C-8D5A-483A-A857-FFF7B5F2C254}" type="presOf" srcId="{82960BD1-5F50-4249-BCDB-E7F0E8BE251B}" destId="{0FC2371B-8F53-4502-A18D-4BFF1F394E6B}" srcOrd="0" destOrd="0" presId="urn:microsoft.com/office/officeart/2005/8/layout/chevron1"/>
    <dgm:cxn modelId="{494232F0-032D-49B8-BCCD-7D19214B0A61}" type="presOf" srcId="{C3064192-1F51-4B61-BE1D-41850F27601B}" destId="{5348B4E3-DCB3-4ECE-9413-E86133897229}" srcOrd="0" destOrd="0" presId="urn:microsoft.com/office/officeart/2005/8/layout/chevron1"/>
    <dgm:cxn modelId="{E5F4B8FF-9B31-46C5-9C9A-02B96F80A6AC}" type="presOf" srcId="{B1533210-0AD2-4606-93D8-FFC6B93BB36A}" destId="{16110557-1F73-4AB7-90E9-3A398ED30111}"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EC1B7ED1-E383-43FC-B118-4DD67ADC0442}" srcId="{40A01A08-D026-482D-A46F-BB0140D962C8}" destId="{1E88963E-D8DE-4FC5-96F1-0AA2D1B77E74}" srcOrd="4" destOrd="0" parTransId="{23CDA60A-9185-4C7B-B849-9DCC9EFFFCB0}" sibTransId="{0A2D09C8-D692-41C9-8CB2-CC9A07F24E13}"/>
    <dgm:cxn modelId="{95BCCDFF-D21C-44F2-9240-C925E8F66DA4}" type="presOf" srcId="{1E88963E-D8DE-4FC5-96F1-0AA2D1B77E74}" destId="{D21971C2-50EE-4E1D-A3B5-64CEC4AE3908}" srcOrd="0" destOrd="0" presId="urn:microsoft.com/office/officeart/2005/8/layout/chevron1"/>
    <dgm:cxn modelId="{2D373DAF-9538-4D53-878D-7BDAE26396C5}" type="presParOf" srcId="{ECF9AF0D-2962-4757-9958-2F5EE295A5D0}" destId="{0FC2371B-8F53-4502-A18D-4BFF1F394E6B}" srcOrd="0" destOrd="0" presId="urn:microsoft.com/office/officeart/2005/8/layout/chevron1"/>
    <dgm:cxn modelId="{7C07EA6C-7644-4128-8A1E-1A24DF907B35}" type="presParOf" srcId="{ECF9AF0D-2962-4757-9958-2F5EE295A5D0}" destId="{E35A3E1E-8FF5-40FA-8849-0FB9B32AE3BA}" srcOrd="1" destOrd="0" presId="urn:microsoft.com/office/officeart/2005/8/layout/chevron1"/>
    <dgm:cxn modelId="{F78E8A71-55DE-4E04-9D4F-C120DB4E294A}" type="presParOf" srcId="{ECF9AF0D-2962-4757-9958-2F5EE295A5D0}" destId="{5348B4E3-DCB3-4ECE-9413-E86133897229}" srcOrd="2" destOrd="0" presId="urn:microsoft.com/office/officeart/2005/8/layout/chevron1"/>
    <dgm:cxn modelId="{F500611E-85D4-47F9-BEA0-90EC8D6160C7}" type="presParOf" srcId="{ECF9AF0D-2962-4757-9958-2F5EE295A5D0}" destId="{2F2772C8-1A6F-4D06-BFB9-8E51F6900D9A}" srcOrd="3" destOrd="0" presId="urn:microsoft.com/office/officeart/2005/8/layout/chevron1"/>
    <dgm:cxn modelId="{91A04843-D526-421E-A0DB-287464F18120}" type="presParOf" srcId="{ECF9AF0D-2962-4757-9958-2F5EE295A5D0}" destId="{47B1BCCF-20FA-4A40-80CD-170C9D7EE2AC}" srcOrd="4" destOrd="0" presId="urn:microsoft.com/office/officeart/2005/8/layout/chevron1"/>
    <dgm:cxn modelId="{10DDC68F-6D0C-46B6-BFC8-623D444761F8}" type="presParOf" srcId="{ECF9AF0D-2962-4757-9958-2F5EE295A5D0}" destId="{4A5DCE69-FA35-4BC4-9B11-8C9037C331AE}" srcOrd="5" destOrd="0" presId="urn:microsoft.com/office/officeart/2005/8/layout/chevron1"/>
    <dgm:cxn modelId="{B2E37741-3131-42D1-93B4-6BD471FA7A5B}" type="presParOf" srcId="{ECF9AF0D-2962-4757-9958-2F5EE295A5D0}" destId="{16110557-1F73-4AB7-90E9-3A398ED30111}" srcOrd="6" destOrd="0" presId="urn:microsoft.com/office/officeart/2005/8/layout/chevron1"/>
    <dgm:cxn modelId="{00DFF875-310B-45AE-BF32-E1BA6B06B301}" type="presParOf" srcId="{ECF9AF0D-2962-4757-9958-2F5EE295A5D0}" destId="{73C8DF33-4B50-40F9-B25F-7BA226B44AEC}" srcOrd="7" destOrd="0" presId="urn:microsoft.com/office/officeart/2005/8/layout/chevron1"/>
    <dgm:cxn modelId="{ED164581-14EA-40EE-91B9-BE2196B534DD}" type="presParOf" srcId="{ECF9AF0D-2962-4757-9958-2F5EE295A5D0}" destId="{D21971C2-50EE-4E1D-A3B5-64CEC4AE3908}" srcOrd="8" destOrd="0" presId="urn:microsoft.com/office/officeart/2005/8/layout/chevron1"/>
    <dgm:cxn modelId="{677D4915-200D-4528-821A-2B0AF729B04D}" type="presParOf" srcId="{ECF9AF0D-2962-4757-9958-2F5EE295A5D0}" destId="{05ABE5DE-12E0-48DF-9D88-EB56CBF0419E}" srcOrd="9" destOrd="0" presId="urn:microsoft.com/office/officeart/2005/8/layout/chevron1"/>
    <dgm:cxn modelId="{458B990F-BCCA-4B6A-893E-FFA42A7DC215}"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a:solidFill>
          <a:schemeClr val="accent2"/>
        </a:solidFill>
      </dgm:spPr>
      <dgm:t>
        <a:bodyPr/>
        <a:lstStyle/>
        <a:p>
          <a:r>
            <a:rPr lang="en-US" sz="1600" b="1" u="none" dirty="0" smtClean="0">
              <a:effectLst>
                <a:outerShdw blurRad="38100" dist="38100" dir="2700000" algn="tl">
                  <a:srgbClr val="000000">
                    <a:alpha val="43137"/>
                  </a:srgbClr>
                </a:outerShdw>
              </a:effectLst>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dgm:t>
        <a:bodyPr/>
        <a:lstStyle/>
        <a:p>
          <a:r>
            <a:rPr lang="en-US" sz="1600" dirty="0" smtClean="0">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AC0EEF69-7A0D-478C-A4E5-F64BC293586E}" srcId="{40A01A08-D026-482D-A46F-BB0140D962C8}" destId="{82960BD1-5F50-4249-BCDB-E7F0E8BE251B}" srcOrd="0" destOrd="0" parTransId="{ADDD0AB7-83BF-450C-8999-81EB60F4F14D}" sibTransId="{7822666E-A4A3-4FED-B0FC-D4E4315F4861}"/>
    <dgm:cxn modelId="{EC1B7ED1-E383-43FC-B118-4DD67ADC0442}" srcId="{40A01A08-D026-482D-A46F-BB0140D962C8}" destId="{1E88963E-D8DE-4FC5-96F1-0AA2D1B77E74}" srcOrd="4" destOrd="0" parTransId="{23CDA60A-9185-4C7B-B849-9DCC9EFFFCB0}" sibTransId="{0A2D09C8-D692-41C9-8CB2-CC9A07F24E13}"/>
    <dgm:cxn modelId="{0F24FB11-1371-49FA-B90C-22F6C15915E5}" type="presOf" srcId="{B1533210-0AD2-4606-93D8-FFC6B93BB36A}" destId="{16110557-1F73-4AB7-90E9-3A398ED30111}" srcOrd="0" destOrd="0" presId="urn:microsoft.com/office/officeart/2005/8/layout/chevron1"/>
    <dgm:cxn modelId="{95C367F2-F5CF-480B-B281-C63C83D4B1DF}" type="presOf" srcId="{7084FFAB-846D-40EF-8ED1-F8C35EFA443F}" destId="{1F53B7B5-53F5-4518-B578-C6035D66BB00}" srcOrd="0" destOrd="0" presId="urn:microsoft.com/office/officeart/2005/8/layout/chevron1"/>
    <dgm:cxn modelId="{79CA87AF-9FD1-4239-A567-D358DC4748A8}" type="presOf" srcId="{1E88963E-D8DE-4FC5-96F1-0AA2D1B77E74}" destId="{D21971C2-50EE-4E1D-A3B5-64CEC4AE3908}"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FD1026EA-96DB-4708-9488-42400F79F8EC}" type="presOf" srcId="{40A01A08-D026-482D-A46F-BB0140D962C8}" destId="{ECF9AF0D-2962-4757-9958-2F5EE295A5D0}" srcOrd="0" destOrd="0" presId="urn:microsoft.com/office/officeart/2005/8/layout/chevron1"/>
    <dgm:cxn modelId="{E65574B9-6FCE-435D-B265-285A063B53DC}" type="presOf" srcId="{C3064192-1F51-4B61-BE1D-41850F27601B}" destId="{5348B4E3-DCB3-4ECE-9413-E86133897229}" srcOrd="0" destOrd="0" presId="urn:microsoft.com/office/officeart/2005/8/layout/chevron1"/>
    <dgm:cxn modelId="{D10EB6CC-E515-40E5-A29E-00781ABCF86D}" srcId="{40A01A08-D026-482D-A46F-BB0140D962C8}" destId="{C3064192-1F51-4B61-BE1D-41850F27601B}" srcOrd="1" destOrd="0" parTransId="{C48C6372-EA99-4458-A602-9A51403F95B7}" sibTransId="{2F0FF46E-214B-4CEB-BE00-714AA410AF04}"/>
    <dgm:cxn modelId="{BFC8ED5F-DD89-4F86-A09F-70DA5642AB61}" type="presOf" srcId="{82960BD1-5F50-4249-BCDB-E7F0E8BE251B}" destId="{0FC2371B-8F53-4502-A18D-4BFF1F394E6B}" srcOrd="0" destOrd="0" presId="urn:microsoft.com/office/officeart/2005/8/layout/chevron1"/>
    <dgm:cxn modelId="{09C8FFF1-9508-4880-8596-B486CB9A41CE}" srcId="{40A01A08-D026-482D-A46F-BB0140D962C8}" destId="{7084FFAB-846D-40EF-8ED1-F8C35EFA443F}" srcOrd="5" destOrd="0" parTransId="{DA755C2E-A64C-435B-AE86-81DD659C0079}" sibTransId="{AEE721BB-0248-4262-87BA-5407C526B6CE}"/>
    <dgm:cxn modelId="{A70E14AF-2605-4424-B93D-0BA4845F1199}" type="presOf" srcId="{B8533575-0C6F-4794-A7E3-74653E134679}" destId="{47B1BCCF-20FA-4A40-80CD-170C9D7EE2AC}"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D8446AA5-6A93-42A8-AA7A-6099A5F48141}" type="presParOf" srcId="{ECF9AF0D-2962-4757-9958-2F5EE295A5D0}" destId="{0FC2371B-8F53-4502-A18D-4BFF1F394E6B}" srcOrd="0" destOrd="0" presId="urn:microsoft.com/office/officeart/2005/8/layout/chevron1"/>
    <dgm:cxn modelId="{C0AF93D9-3D8D-4432-89A7-75C11FB18F26}" type="presParOf" srcId="{ECF9AF0D-2962-4757-9958-2F5EE295A5D0}" destId="{E35A3E1E-8FF5-40FA-8849-0FB9B32AE3BA}" srcOrd="1" destOrd="0" presId="urn:microsoft.com/office/officeart/2005/8/layout/chevron1"/>
    <dgm:cxn modelId="{026ED03B-D125-4318-AD52-5E40F73D42D4}" type="presParOf" srcId="{ECF9AF0D-2962-4757-9958-2F5EE295A5D0}" destId="{5348B4E3-DCB3-4ECE-9413-E86133897229}" srcOrd="2" destOrd="0" presId="urn:microsoft.com/office/officeart/2005/8/layout/chevron1"/>
    <dgm:cxn modelId="{C348BACF-C525-4619-A497-B4D6B9B8FE05}" type="presParOf" srcId="{ECF9AF0D-2962-4757-9958-2F5EE295A5D0}" destId="{2F2772C8-1A6F-4D06-BFB9-8E51F6900D9A}" srcOrd="3" destOrd="0" presId="urn:microsoft.com/office/officeart/2005/8/layout/chevron1"/>
    <dgm:cxn modelId="{95141A49-BA47-4F93-8C94-555C403C34EF}" type="presParOf" srcId="{ECF9AF0D-2962-4757-9958-2F5EE295A5D0}" destId="{47B1BCCF-20FA-4A40-80CD-170C9D7EE2AC}" srcOrd="4" destOrd="0" presId="urn:microsoft.com/office/officeart/2005/8/layout/chevron1"/>
    <dgm:cxn modelId="{A89B6FDF-0ADA-4939-987C-DFA1E0160DF5}" type="presParOf" srcId="{ECF9AF0D-2962-4757-9958-2F5EE295A5D0}" destId="{4A5DCE69-FA35-4BC4-9B11-8C9037C331AE}" srcOrd="5" destOrd="0" presId="urn:microsoft.com/office/officeart/2005/8/layout/chevron1"/>
    <dgm:cxn modelId="{44B9925F-B896-421A-81B0-3970DE3D0753}" type="presParOf" srcId="{ECF9AF0D-2962-4757-9958-2F5EE295A5D0}" destId="{16110557-1F73-4AB7-90E9-3A398ED30111}" srcOrd="6" destOrd="0" presId="urn:microsoft.com/office/officeart/2005/8/layout/chevron1"/>
    <dgm:cxn modelId="{07792739-D18A-464D-8C38-A51C90153726}" type="presParOf" srcId="{ECF9AF0D-2962-4757-9958-2F5EE295A5D0}" destId="{73C8DF33-4B50-40F9-B25F-7BA226B44AEC}" srcOrd="7" destOrd="0" presId="urn:microsoft.com/office/officeart/2005/8/layout/chevron1"/>
    <dgm:cxn modelId="{188EA877-B84C-460F-B611-247842BA1FA2}" type="presParOf" srcId="{ECF9AF0D-2962-4757-9958-2F5EE295A5D0}" destId="{D21971C2-50EE-4E1D-A3B5-64CEC4AE3908}" srcOrd="8" destOrd="0" presId="urn:microsoft.com/office/officeart/2005/8/layout/chevron1"/>
    <dgm:cxn modelId="{74467641-7487-47E3-B56A-07AF3D7C1728}" type="presParOf" srcId="{ECF9AF0D-2962-4757-9958-2F5EE295A5D0}" destId="{05ABE5DE-12E0-48DF-9D88-EB56CBF0419E}" srcOrd="9" destOrd="0" presId="urn:microsoft.com/office/officeart/2005/8/layout/chevron1"/>
    <dgm:cxn modelId="{52CE2E5B-95F6-40EC-9792-67B9F743B663}"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A01A08-D026-482D-A46F-BB0140D962C8}" type="doc">
      <dgm:prSet loTypeId="urn:microsoft.com/office/officeart/2005/8/layout/chevron1" loCatId="process" qsTypeId="urn:microsoft.com/office/officeart/2005/8/quickstyle/simple3" qsCatId="simple" csTypeId="urn:microsoft.com/office/officeart/2005/8/colors/accent2_2" csCatId="accent2" phldr="1"/>
      <dgm:spPr/>
    </dgm:pt>
    <dgm:pt modelId="{82960BD1-5F50-4249-BCDB-E7F0E8BE251B}">
      <dgm:prSet phldrT="[טקסט]" custT="1"/>
      <dgm:spPr/>
      <dgm:t>
        <a:bodyPr/>
        <a:lstStyle/>
        <a:p>
          <a:r>
            <a:rPr lang="en-US" sz="1600" dirty="0" smtClean="0">
              <a:latin typeface="Garamond" pitchFamily="18" charset="0"/>
            </a:rPr>
            <a:t>Motivation &amp; Agenda</a:t>
          </a:r>
          <a:endParaRPr lang="en-US" sz="1600" dirty="0">
            <a:latin typeface="Garamond" pitchFamily="18" charset="0"/>
          </a:endParaRPr>
        </a:p>
      </dgm:t>
    </dgm:pt>
    <dgm:pt modelId="{ADDD0AB7-83BF-450C-8999-81EB60F4F14D}" type="parTrans" cxnId="{AC0EEF69-7A0D-478C-A4E5-F64BC293586E}">
      <dgm:prSet/>
      <dgm:spPr/>
      <dgm:t>
        <a:bodyPr/>
        <a:lstStyle/>
        <a:p>
          <a:endParaRPr lang="en-US" sz="2400"/>
        </a:p>
      </dgm:t>
    </dgm:pt>
    <dgm:pt modelId="{7822666E-A4A3-4FED-B0FC-D4E4315F4861}" type="sibTrans" cxnId="{AC0EEF69-7A0D-478C-A4E5-F64BC293586E}">
      <dgm:prSet/>
      <dgm:spPr/>
      <dgm:t>
        <a:bodyPr/>
        <a:lstStyle/>
        <a:p>
          <a:endParaRPr lang="en-US" sz="2400"/>
        </a:p>
      </dgm:t>
    </dgm:pt>
    <dgm:pt modelId="{C3064192-1F51-4B61-BE1D-41850F27601B}">
      <dgm:prSet custT="1"/>
      <dgm:spPr/>
      <dgm:t>
        <a:bodyPr/>
        <a:lstStyle/>
        <a:p>
          <a:r>
            <a:rPr lang="en-US" sz="1600" dirty="0" smtClean="0">
              <a:latin typeface="Garamond" pitchFamily="18" charset="0"/>
            </a:rPr>
            <a:t>Functional MRI</a:t>
          </a:r>
        </a:p>
      </dgm:t>
    </dgm:pt>
    <dgm:pt modelId="{C48C6372-EA99-4458-A602-9A51403F95B7}" type="parTrans" cxnId="{D10EB6CC-E515-40E5-A29E-00781ABCF86D}">
      <dgm:prSet/>
      <dgm:spPr/>
      <dgm:t>
        <a:bodyPr/>
        <a:lstStyle/>
        <a:p>
          <a:endParaRPr lang="en-US" sz="2400"/>
        </a:p>
      </dgm:t>
    </dgm:pt>
    <dgm:pt modelId="{2F0FF46E-214B-4CEB-BE00-714AA410AF04}" type="sibTrans" cxnId="{D10EB6CC-E515-40E5-A29E-00781ABCF86D}">
      <dgm:prSet/>
      <dgm:spPr/>
      <dgm:t>
        <a:bodyPr/>
        <a:lstStyle/>
        <a:p>
          <a:endParaRPr lang="en-US" sz="2400"/>
        </a:p>
      </dgm:t>
    </dgm:pt>
    <dgm:pt modelId="{B8533575-0C6F-4794-A7E3-74653E134679}">
      <dgm:prSet custT="1"/>
      <dgm:spPr>
        <a:solidFill>
          <a:schemeClr val="accent2"/>
        </a:solidFill>
      </dgm:spPr>
      <dgm:t>
        <a:bodyPr/>
        <a:lstStyle/>
        <a:p>
          <a:r>
            <a:rPr lang="en-US" sz="1600" b="1" u="none" dirty="0" smtClean="0">
              <a:effectLst>
                <a:outerShdw blurRad="38100" dist="38100" dir="2700000" algn="tl">
                  <a:srgbClr val="000000">
                    <a:alpha val="43137"/>
                  </a:srgbClr>
                </a:outerShdw>
              </a:effectLst>
              <a:latin typeface="Garamond" pitchFamily="18" charset="0"/>
            </a:rPr>
            <a:t>Current Analysis</a:t>
          </a:r>
        </a:p>
      </dgm:t>
    </dgm:pt>
    <dgm:pt modelId="{C668D28D-0409-468B-ADA9-4D9698F93ACE}" type="parTrans" cxnId="{6CE8C31E-75AC-4C18-9EA3-3DC3D6A7569B}">
      <dgm:prSet/>
      <dgm:spPr/>
      <dgm:t>
        <a:bodyPr/>
        <a:lstStyle/>
        <a:p>
          <a:endParaRPr lang="en-US" sz="2400"/>
        </a:p>
      </dgm:t>
    </dgm:pt>
    <dgm:pt modelId="{11CD8B0B-D395-46F0-A0F7-55FC1915001B}" type="sibTrans" cxnId="{6CE8C31E-75AC-4C18-9EA3-3DC3D6A7569B}">
      <dgm:prSet/>
      <dgm:spPr/>
      <dgm:t>
        <a:bodyPr/>
        <a:lstStyle/>
        <a:p>
          <a:endParaRPr lang="en-US" sz="2400"/>
        </a:p>
      </dgm:t>
    </dgm:pt>
    <dgm:pt modelId="{B1533210-0AD2-4606-93D8-FFC6B93BB36A}">
      <dgm:prSet custT="1"/>
      <dgm:spPr/>
      <dgm:t>
        <a:bodyPr/>
        <a:lstStyle/>
        <a:p>
          <a:r>
            <a:rPr lang="en-US" sz="1600" dirty="0" smtClean="0">
              <a:latin typeface="Garamond" pitchFamily="18" charset="0"/>
            </a:rPr>
            <a:t>Dimensionality Reduction </a:t>
          </a:r>
        </a:p>
      </dgm:t>
    </dgm:pt>
    <dgm:pt modelId="{658D111F-DC54-4DC6-909E-6CA88FF6F29B}" type="parTrans" cxnId="{798A65B1-99D9-481F-A662-06999EA2DF50}">
      <dgm:prSet/>
      <dgm:spPr/>
      <dgm:t>
        <a:bodyPr/>
        <a:lstStyle/>
        <a:p>
          <a:endParaRPr lang="en-US" sz="2400"/>
        </a:p>
      </dgm:t>
    </dgm:pt>
    <dgm:pt modelId="{87977C1A-C1A9-48E5-81DA-67E2D255CA84}" type="sibTrans" cxnId="{798A65B1-99D9-481F-A662-06999EA2DF50}">
      <dgm:prSet/>
      <dgm:spPr/>
      <dgm:t>
        <a:bodyPr/>
        <a:lstStyle/>
        <a:p>
          <a:endParaRPr lang="en-US" sz="2400"/>
        </a:p>
      </dgm:t>
    </dgm:pt>
    <dgm:pt modelId="{1E88963E-D8DE-4FC5-96F1-0AA2D1B77E74}">
      <dgm:prSet custT="1"/>
      <dgm:spPr/>
      <dgm:t>
        <a:bodyPr/>
        <a:lstStyle/>
        <a:p>
          <a:r>
            <a:rPr lang="en-US" sz="1600" dirty="0" smtClean="0">
              <a:latin typeface="Garamond" pitchFamily="18" charset="0"/>
            </a:rPr>
            <a:t>Clustering</a:t>
          </a:r>
        </a:p>
      </dgm:t>
    </dgm:pt>
    <dgm:pt modelId="{23CDA60A-9185-4C7B-B849-9DCC9EFFFCB0}" type="parTrans" cxnId="{EC1B7ED1-E383-43FC-B118-4DD67ADC0442}">
      <dgm:prSet/>
      <dgm:spPr/>
      <dgm:t>
        <a:bodyPr/>
        <a:lstStyle/>
        <a:p>
          <a:endParaRPr lang="en-US" sz="2400"/>
        </a:p>
      </dgm:t>
    </dgm:pt>
    <dgm:pt modelId="{0A2D09C8-D692-41C9-8CB2-CC9A07F24E13}" type="sibTrans" cxnId="{EC1B7ED1-E383-43FC-B118-4DD67ADC0442}">
      <dgm:prSet/>
      <dgm:spPr/>
      <dgm:t>
        <a:bodyPr/>
        <a:lstStyle/>
        <a:p>
          <a:endParaRPr lang="en-US" sz="2400"/>
        </a:p>
      </dgm:t>
    </dgm:pt>
    <dgm:pt modelId="{7084FFAB-846D-40EF-8ED1-F8C35EFA443F}">
      <dgm:prSet custT="1"/>
      <dgm:spPr/>
      <dgm:t>
        <a:bodyPr/>
        <a:lstStyle/>
        <a:p>
          <a:r>
            <a:rPr lang="en-US" sz="1600" dirty="0" smtClean="0">
              <a:latin typeface="Garamond" pitchFamily="18" charset="0"/>
            </a:rPr>
            <a:t>Group Analysis</a:t>
          </a:r>
        </a:p>
      </dgm:t>
    </dgm:pt>
    <dgm:pt modelId="{DA755C2E-A64C-435B-AE86-81DD659C0079}" type="parTrans" cxnId="{09C8FFF1-9508-4880-8596-B486CB9A41CE}">
      <dgm:prSet/>
      <dgm:spPr/>
      <dgm:t>
        <a:bodyPr/>
        <a:lstStyle/>
        <a:p>
          <a:endParaRPr lang="en-US" sz="2400"/>
        </a:p>
      </dgm:t>
    </dgm:pt>
    <dgm:pt modelId="{AEE721BB-0248-4262-87BA-5407C526B6CE}" type="sibTrans" cxnId="{09C8FFF1-9508-4880-8596-B486CB9A41CE}">
      <dgm:prSet/>
      <dgm:spPr/>
      <dgm:t>
        <a:bodyPr/>
        <a:lstStyle/>
        <a:p>
          <a:endParaRPr lang="en-US" sz="2400"/>
        </a:p>
      </dgm:t>
    </dgm:pt>
    <dgm:pt modelId="{ECF9AF0D-2962-4757-9958-2F5EE295A5D0}" type="pres">
      <dgm:prSet presAssocID="{40A01A08-D026-482D-A46F-BB0140D962C8}" presName="Name0" presStyleCnt="0">
        <dgm:presLayoutVars>
          <dgm:dir/>
          <dgm:animLvl val="lvl"/>
          <dgm:resizeHandles val="exact"/>
        </dgm:presLayoutVars>
      </dgm:prSet>
      <dgm:spPr/>
    </dgm:pt>
    <dgm:pt modelId="{0FC2371B-8F53-4502-A18D-4BFF1F394E6B}" type="pres">
      <dgm:prSet presAssocID="{82960BD1-5F50-4249-BCDB-E7F0E8BE251B}" presName="parTxOnly" presStyleLbl="node1" presStyleIdx="0" presStyleCnt="6" custScaleX="122624">
        <dgm:presLayoutVars>
          <dgm:chMax val="0"/>
          <dgm:chPref val="0"/>
          <dgm:bulletEnabled val="1"/>
        </dgm:presLayoutVars>
      </dgm:prSet>
      <dgm:spPr/>
      <dgm:t>
        <a:bodyPr/>
        <a:lstStyle/>
        <a:p>
          <a:endParaRPr lang="en-US"/>
        </a:p>
      </dgm:t>
    </dgm:pt>
    <dgm:pt modelId="{E35A3E1E-8FF5-40FA-8849-0FB9B32AE3BA}" type="pres">
      <dgm:prSet presAssocID="{7822666E-A4A3-4FED-B0FC-D4E4315F4861}" presName="parTxOnlySpace" presStyleCnt="0"/>
      <dgm:spPr/>
    </dgm:pt>
    <dgm:pt modelId="{5348B4E3-DCB3-4ECE-9413-E86133897229}" type="pres">
      <dgm:prSet presAssocID="{C3064192-1F51-4B61-BE1D-41850F27601B}" presName="parTxOnly" presStyleLbl="node1" presStyleIdx="1" presStyleCnt="6" custScaleX="116337">
        <dgm:presLayoutVars>
          <dgm:chMax val="0"/>
          <dgm:chPref val="0"/>
          <dgm:bulletEnabled val="1"/>
        </dgm:presLayoutVars>
      </dgm:prSet>
      <dgm:spPr/>
      <dgm:t>
        <a:bodyPr/>
        <a:lstStyle/>
        <a:p>
          <a:endParaRPr lang="en-US"/>
        </a:p>
      </dgm:t>
    </dgm:pt>
    <dgm:pt modelId="{2F2772C8-1A6F-4D06-BFB9-8E51F6900D9A}" type="pres">
      <dgm:prSet presAssocID="{2F0FF46E-214B-4CEB-BE00-714AA410AF04}" presName="parTxOnlySpace" presStyleCnt="0"/>
      <dgm:spPr/>
    </dgm:pt>
    <dgm:pt modelId="{47B1BCCF-20FA-4A40-80CD-170C9D7EE2AC}" type="pres">
      <dgm:prSet presAssocID="{B8533575-0C6F-4794-A7E3-74653E134679}" presName="parTxOnly" presStyleLbl="node1" presStyleIdx="2" presStyleCnt="6">
        <dgm:presLayoutVars>
          <dgm:chMax val="0"/>
          <dgm:chPref val="0"/>
          <dgm:bulletEnabled val="1"/>
        </dgm:presLayoutVars>
      </dgm:prSet>
      <dgm:spPr/>
      <dgm:t>
        <a:bodyPr/>
        <a:lstStyle/>
        <a:p>
          <a:endParaRPr lang="en-US"/>
        </a:p>
      </dgm:t>
    </dgm:pt>
    <dgm:pt modelId="{4A5DCE69-FA35-4BC4-9B11-8C9037C331AE}" type="pres">
      <dgm:prSet presAssocID="{11CD8B0B-D395-46F0-A0F7-55FC1915001B}" presName="parTxOnlySpace" presStyleCnt="0"/>
      <dgm:spPr/>
    </dgm:pt>
    <dgm:pt modelId="{16110557-1F73-4AB7-90E9-3A398ED30111}" type="pres">
      <dgm:prSet presAssocID="{B1533210-0AD2-4606-93D8-FFC6B93BB36A}" presName="parTxOnly" presStyleLbl="node1" presStyleIdx="3" presStyleCnt="6" custScaleX="136334">
        <dgm:presLayoutVars>
          <dgm:chMax val="0"/>
          <dgm:chPref val="0"/>
          <dgm:bulletEnabled val="1"/>
        </dgm:presLayoutVars>
      </dgm:prSet>
      <dgm:spPr/>
      <dgm:t>
        <a:bodyPr/>
        <a:lstStyle/>
        <a:p>
          <a:endParaRPr lang="en-US"/>
        </a:p>
      </dgm:t>
    </dgm:pt>
    <dgm:pt modelId="{73C8DF33-4B50-40F9-B25F-7BA226B44AEC}" type="pres">
      <dgm:prSet presAssocID="{87977C1A-C1A9-48E5-81DA-67E2D255CA84}" presName="parTxOnlySpace" presStyleCnt="0"/>
      <dgm:spPr/>
    </dgm:pt>
    <dgm:pt modelId="{D21971C2-50EE-4E1D-A3B5-64CEC4AE3908}" type="pres">
      <dgm:prSet presAssocID="{1E88963E-D8DE-4FC5-96F1-0AA2D1B77E74}" presName="parTxOnly" presStyleLbl="node1" presStyleIdx="4" presStyleCnt="6" custScaleX="109552">
        <dgm:presLayoutVars>
          <dgm:chMax val="0"/>
          <dgm:chPref val="0"/>
          <dgm:bulletEnabled val="1"/>
        </dgm:presLayoutVars>
      </dgm:prSet>
      <dgm:spPr/>
      <dgm:t>
        <a:bodyPr/>
        <a:lstStyle/>
        <a:p>
          <a:endParaRPr lang="en-US"/>
        </a:p>
      </dgm:t>
    </dgm:pt>
    <dgm:pt modelId="{05ABE5DE-12E0-48DF-9D88-EB56CBF0419E}" type="pres">
      <dgm:prSet presAssocID="{0A2D09C8-D692-41C9-8CB2-CC9A07F24E13}" presName="parTxOnlySpace" presStyleCnt="0"/>
      <dgm:spPr/>
    </dgm:pt>
    <dgm:pt modelId="{1F53B7B5-53F5-4518-B578-C6035D66BB00}" type="pres">
      <dgm:prSet presAssocID="{7084FFAB-846D-40EF-8ED1-F8C35EFA443F}" presName="parTxOnly" presStyleLbl="node1" presStyleIdx="5" presStyleCnt="6">
        <dgm:presLayoutVars>
          <dgm:chMax val="0"/>
          <dgm:chPref val="0"/>
          <dgm:bulletEnabled val="1"/>
        </dgm:presLayoutVars>
      </dgm:prSet>
      <dgm:spPr/>
      <dgm:t>
        <a:bodyPr/>
        <a:lstStyle/>
        <a:p>
          <a:endParaRPr lang="en-US"/>
        </a:p>
      </dgm:t>
    </dgm:pt>
  </dgm:ptLst>
  <dgm:cxnLst>
    <dgm:cxn modelId="{E24CA5D6-2FA9-4F55-9FA4-CA048FDF0F96}" type="presOf" srcId="{B1533210-0AD2-4606-93D8-FFC6B93BB36A}" destId="{16110557-1F73-4AB7-90E9-3A398ED30111}" srcOrd="0" destOrd="0" presId="urn:microsoft.com/office/officeart/2005/8/layout/chevron1"/>
    <dgm:cxn modelId="{82987488-51F5-45E0-9C32-91660C00B9F0}" type="presOf" srcId="{7084FFAB-846D-40EF-8ED1-F8C35EFA443F}" destId="{1F53B7B5-53F5-4518-B578-C6035D66BB00}" srcOrd="0" destOrd="0" presId="urn:microsoft.com/office/officeart/2005/8/layout/chevron1"/>
    <dgm:cxn modelId="{D10EB6CC-E515-40E5-A29E-00781ABCF86D}" srcId="{40A01A08-D026-482D-A46F-BB0140D962C8}" destId="{C3064192-1F51-4B61-BE1D-41850F27601B}" srcOrd="1" destOrd="0" parTransId="{C48C6372-EA99-4458-A602-9A51403F95B7}" sibTransId="{2F0FF46E-214B-4CEB-BE00-714AA410AF04}"/>
    <dgm:cxn modelId="{AC0EEF69-7A0D-478C-A4E5-F64BC293586E}" srcId="{40A01A08-D026-482D-A46F-BB0140D962C8}" destId="{82960BD1-5F50-4249-BCDB-E7F0E8BE251B}" srcOrd="0" destOrd="0" parTransId="{ADDD0AB7-83BF-450C-8999-81EB60F4F14D}" sibTransId="{7822666E-A4A3-4FED-B0FC-D4E4315F4861}"/>
    <dgm:cxn modelId="{C5B73AC6-55AD-4858-9DDF-C6EA4FCFCE50}" type="presOf" srcId="{1E88963E-D8DE-4FC5-96F1-0AA2D1B77E74}" destId="{D21971C2-50EE-4E1D-A3B5-64CEC4AE3908}" srcOrd="0" destOrd="0" presId="urn:microsoft.com/office/officeart/2005/8/layout/chevron1"/>
    <dgm:cxn modelId="{64DB5D8B-5622-4EB5-843D-30482D0CFBA6}" type="presOf" srcId="{B8533575-0C6F-4794-A7E3-74653E134679}" destId="{47B1BCCF-20FA-4A40-80CD-170C9D7EE2AC}" srcOrd="0" destOrd="0" presId="urn:microsoft.com/office/officeart/2005/8/layout/chevron1"/>
    <dgm:cxn modelId="{6CE8C31E-75AC-4C18-9EA3-3DC3D6A7569B}" srcId="{40A01A08-D026-482D-A46F-BB0140D962C8}" destId="{B8533575-0C6F-4794-A7E3-74653E134679}" srcOrd="2" destOrd="0" parTransId="{C668D28D-0409-468B-ADA9-4D9698F93ACE}" sibTransId="{11CD8B0B-D395-46F0-A0F7-55FC1915001B}"/>
    <dgm:cxn modelId="{69971363-229E-47BB-A9A7-8628307A58F9}" type="presOf" srcId="{C3064192-1F51-4B61-BE1D-41850F27601B}" destId="{5348B4E3-DCB3-4ECE-9413-E86133897229}" srcOrd="0" destOrd="0" presId="urn:microsoft.com/office/officeart/2005/8/layout/chevron1"/>
    <dgm:cxn modelId="{09C8FFF1-9508-4880-8596-B486CB9A41CE}" srcId="{40A01A08-D026-482D-A46F-BB0140D962C8}" destId="{7084FFAB-846D-40EF-8ED1-F8C35EFA443F}" srcOrd="5" destOrd="0" parTransId="{DA755C2E-A64C-435B-AE86-81DD659C0079}" sibTransId="{AEE721BB-0248-4262-87BA-5407C526B6CE}"/>
    <dgm:cxn modelId="{ECCB8AC7-12FB-453F-BA05-4A24D1E80833}" type="presOf" srcId="{82960BD1-5F50-4249-BCDB-E7F0E8BE251B}" destId="{0FC2371B-8F53-4502-A18D-4BFF1F394E6B}" srcOrd="0" destOrd="0" presId="urn:microsoft.com/office/officeart/2005/8/layout/chevron1"/>
    <dgm:cxn modelId="{798A65B1-99D9-481F-A662-06999EA2DF50}" srcId="{40A01A08-D026-482D-A46F-BB0140D962C8}" destId="{B1533210-0AD2-4606-93D8-FFC6B93BB36A}" srcOrd="3" destOrd="0" parTransId="{658D111F-DC54-4DC6-909E-6CA88FF6F29B}" sibTransId="{87977C1A-C1A9-48E5-81DA-67E2D255CA84}"/>
    <dgm:cxn modelId="{EC1B7ED1-E383-43FC-B118-4DD67ADC0442}" srcId="{40A01A08-D026-482D-A46F-BB0140D962C8}" destId="{1E88963E-D8DE-4FC5-96F1-0AA2D1B77E74}" srcOrd="4" destOrd="0" parTransId="{23CDA60A-9185-4C7B-B849-9DCC9EFFFCB0}" sibTransId="{0A2D09C8-D692-41C9-8CB2-CC9A07F24E13}"/>
    <dgm:cxn modelId="{D04F4038-5A4B-4968-8E26-C5683E59718D}" type="presOf" srcId="{40A01A08-D026-482D-A46F-BB0140D962C8}" destId="{ECF9AF0D-2962-4757-9958-2F5EE295A5D0}" srcOrd="0" destOrd="0" presId="urn:microsoft.com/office/officeart/2005/8/layout/chevron1"/>
    <dgm:cxn modelId="{16091002-3CB0-4413-9573-F32345E41E06}" type="presParOf" srcId="{ECF9AF0D-2962-4757-9958-2F5EE295A5D0}" destId="{0FC2371B-8F53-4502-A18D-4BFF1F394E6B}" srcOrd="0" destOrd="0" presId="urn:microsoft.com/office/officeart/2005/8/layout/chevron1"/>
    <dgm:cxn modelId="{2D0D6BB2-69E3-49EF-BC0D-85437464EB5F}" type="presParOf" srcId="{ECF9AF0D-2962-4757-9958-2F5EE295A5D0}" destId="{E35A3E1E-8FF5-40FA-8849-0FB9B32AE3BA}" srcOrd="1" destOrd="0" presId="urn:microsoft.com/office/officeart/2005/8/layout/chevron1"/>
    <dgm:cxn modelId="{C1022741-6AE7-4735-A582-B2929D32A3DF}" type="presParOf" srcId="{ECF9AF0D-2962-4757-9958-2F5EE295A5D0}" destId="{5348B4E3-DCB3-4ECE-9413-E86133897229}" srcOrd="2" destOrd="0" presId="urn:microsoft.com/office/officeart/2005/8/layout/chevron1"/>
    <dgm:cxn modelId="{9D4E3AC7-66B1-45EA-8972-5FACD7F874DB}" type="presParOf" srcId="{ECF9AF0D-2962-4757-9958-2F5EE295A5D0}" destId="{2F2772C8-1A6F-4D06-BFB9-8E51F6900D9A}" srcOrd="3" destOrd="0" presId="urn:microsoft.com/office/officeart/2005/8/layout/chevron1"/>
    <dgm:cxn modelId="{85489455-44EA-48FA-BF22-4356D27D4814}" type="presParOf" srcId="{ECF9AF0D-2962-4757-9958-2F5EE295A5D0}" destId="{47B1BCCF-20FA-4A40-80CD-170C9D7EE2AC}" srcOrd="4" destOrd="0" presId="urn:microsoft.com/office/officeart/2005/8/layout/chevron1"/>
    <dgm:cxn modelId="{1CCF4CF6-4106-4DAB-B6B1-E8275B66CC92}" type="presParOf" srcId="{ECF9AF0D-2962-4757-9958-2F5EE295A5D0}" destId="{4A5DCE69-FA35-4BC4-9B11-8C9037C331AE}" srcOrd="5" destOrd="0" presId="urn:microsoft.com/office/officeart/2005/8/layout/chevron1"/>
    <dgm:cxn modelId="{CCF61231-079A-4169-80D7-5EB458604EF4}" type="presParOf" srcId="{ECF9AF0D-2962-4757-9958-2F5EE295A5D0}" destId="{16110557-1F73-4AB7-90E9-3A398ED30111}" srcOrd="6" destOrd="0" presId="urn:microsoft.com/office/officeart/2005/8/layout/chevron1"/>
    <dgm:cxn modelId="{DD4AA7E3-E90C-4998-BB95-BD989E0DFCF5}" type="presParOf" srcId="{ECF9AF0D-2962-4757-9958-2F5EE295A5D0}" destId="{73C8DF33-4B50-40F9-B25F-7BA226B44AEC}" srcOrd="7" destOrd="0" presId="urn:microsoft.com/office/officeart/2005/8/layout/chevron1"/>
    <dgm:cxn modelId="{87B655EF-E3A1-4690-96BF-98314FEA3209}" type="presParOf" srcId="{ECF9AF0D-2962-4757-9958-2F5EE295A5D0}" destId="{D21971C2-50EE-4E1D-A3B5-64CEC4AE3908}" srcOrd="8" destOrd="0" presId="urn:microsoft.com/office/officeart/2005/8/layout/chevron1"/>
    <dgm:cxn modelId="{A8F68C7F-606D-4212-8B47-01842D996C27}" type="presParOf" srcId="{ECF9AF0D-2962-4757-9958-2F5EE295A5D0}" destId="{05ABE5DE-12E0-48DF-9D88-EB56CBF0419E}" srcOrd="9" destOrd="0" presId="urn:microsoft.com/office/officeart/2005/8/layout/chevron1"/>
    <dgm:cxn modelId="{65F0056A-148B-4B2D-8675-E6D926218F61}" type="presParOf" srcId="{ECF9AF0D-2962-4757-9958-2F5EE295A5D0}" destId="{1F53B7B5-53F5-4518-B578-C6035D66BB00}"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Motivation &amp; Agenda</a:t>
          </a:r>
          <a:endParaRPr lang="en-US" sz="1600" b="1" kern="1200" dirty="0">
            <a:effectLst>
              <a:outerShdw blurRad="38100" dist="38100" dir="2700000" algn="tl">
                <a:srgbClr val="000000">
                  <a:alpha val="43137"/>
                </a:srgbClr>
              </a:outerShdw>
            </a:effectLst>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Group Analysis</a:t>
          </a:r>
        </a:p>
      </dsp:txBody>
      <dsp:txXfrm>
        <a:off x="7490832" y="115982"/>
        <a:ext cx="1400305" cy="560122"/>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23264E6-0F4B-4665-B4F3-5D22CEC0251C}">
      <dsp:nvSpPr>
        <dsp:cNvPr id="0" name=""/>
        <dsp:cNvSpPr/>
      </dsp:nvSpPr>
      <dsp:spPr>
        <a:xfrm rot="5400000">
          <a:off x="-128734" y="132298"/>
          <a:ext cx="858229" cy="600760"/>
        </a:xfrm>
        <a:prstGeom prst="chevron">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b="1" kern="1200" dirty="0" smtClean="0">
              <a:effectLst>
                <a:outerShdw blurRad="38100" dist="38100" dir="2700000" algn="tl">
                  <a:srgbClr val="000000">
                    <a:alpha val="43137"/>
                  </a:srgbClr>
                </a:outerShdw>
              </a:effectLst>
              <a:latin typeface="Garamond" pitchFamily="18" charset="0"/>
            </a:rPr>
            <a:t>SPM</a:t>
          </a:r>
          <a:endParaRPr lang="en-US" sz="1200" b="1" kern="1200" dirty="0">
            <a:effectLst>
              <a:outerShdw blurRad="38100" dist="38100" dir="2700000" algn="tl">
                <a:srgbClr val="000000">
                  <a:alpha val="43137"/>
                </a:srgbClr>
              </a:outerShdw>
            </a:effectLst>
            <a:latin typeface="Garamond" pitchFamily="18" charset="0"/>
          </a:endParaRPr>
        </a:p>
      </dsp:txBody>
      <dsp:txXfrm rot="5400000">
        <a:off x="-128734" y="132298"/>
        <a:ext cx="858229" cy="600760"/>
      </dsp:txXfrm>
    </dsp:sp>
    <dsp:sp modelId="{27A1269F-CD8A-4EB8-809B-55A331C2DEC8}">
      <dsp:nvSpPr>
        <dsp:cNvPr id="0" name=""/>
        <dsp:cNvSpPr/>
      </dsp:nvSpPr>
      <dsp:spPr>
        <a:xfrm rot="5400000">
          <a:off x="3201127" y="-2625051"/>
          <a:ext cx="557848" cy="5807951"/>
        </a:xfrm>
        <a:prstGeom prst="round2SameRect">
          <a:avLst/>
        </a:prstGeom>
        <a:solidFill>
          <a:schemeClr val="accent2">
            <a:alpha val="90000"/>
            <a:tint val="40000"/>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0" lang="en-US" sz="1800" kern="1200" smtClean="0">
              <a:latin typeface="Garamond" pitchFamily="18" charset="0"/>
              <a:ea typeface="+mn-ea"/>
              <a:cs typeface="+mn-cs"/>
            </a:rPr>
            <a:t>Motion Correction</a:t>
          </a:r>
          <a:endParaRPr kumimoji="0" lang="en-US" sz="1800" kern="1200" dirty="0" smtClean="0">
            <a:latin typeface="Garamond" pitchFamily="18" charset="0"/>
            <a:ea typeface="+mn-ea"/>
            <a:cs typeface="+mn-cs"/>
          </a:endParaRPr>
        </a:p>
        <a:p>
          <a:pPr marL="171450" lvl="1" indent="-171450" algn="l" defTabSz="800100">
            <a:lnSpc>
              <a:spcPct val="90000"/>
            </a:lnSpc>
            <a:spcBef>
              <a:spcPct val="0"/>
            </a:spcBef>
            <a:spcAft>
              <a:spcPct val="15000"/>
            </a:spcAft>
            <a:buChar char="••"/>
          </a:pPr>
          <a:r>
            <a:rPr kumimoji="0" lang="en-US" sz="1800" kern="1200" dirty="0" smtClean="0">
              <a:latin typeface="Garamond" pitchFamily="18" charset="0"/>
              <a:ea typeface="+mn-ea"/>
              <a:cs typeface="+mn-cs"/>
            </a:rPr>
            <a:t>Registration to Standard</a:t>
          </a:r>
          <a:endParaRPr kumimoji="0" lang="en-US" sz="1800" b="1" u="sng" kern="1200" dirty="0" smtClean="0">
            <a:latin typeface="Garamond" pitchFamily="18" charset="0"/>
            <a:ea typeface="+mn-ea"/>
            <a:cs typeface="+mn-cs"/>
          </a:endParaRPr>
        </a:p>
      </dsp:txBody>
      <dsp:txXfrm rot="5400000">
        <a:off x="3201127" y="-2625051"/>
        <a:ext cx="557848" cy="5807951"/>
      </dsp:txXfrm>
    </dsp:sp>
    <dsp:sp modelId="{73E518CB-DE22-49B4-8ED3-B94DBF01E04A}">
      <dsp:nvSpPr>
        <dsp:cNvPr id="0" name=""/>
        <dsp:cNvSpPr/>
      </dsp:nvSpPr>
      <dsp:spPr>
        <a:xfrm rot="5400000">
          <a:off x="-128734" y="870065"/>
          <a:ext cx="858229" cy="600760"/>
        </a:xfrm>
        <a:prstGeom prst="chevron">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b="1" kern="1200" dirty="0" smtClean="0">
              <a:effectLst>
                <a:outerShdw blurRad="38100" dist="38100" dir="2700000" algn="tl">
                  <a:srgbClr val="000000">
                    <a:alpha val="43137"/>
                  </a:srgbClr>
                </a:outerShdw>
              </a:effectLst>
              <a:latin typeface="Garamond" pitchFamily="18" charset="0"/>
            </a:rPr>
            <a:t>GIFT</a:t>
          </a:r>
        </a:p>
      </dsp:txBody>
      <dsp:txXfrm rot="5400000">
        <a:off x="-128734" y="870065"/>
        <a:ext cx="858229" cy="600760"/>
      </dsp:txXfrm>
    </dsp:sp>
    <dsp:sp modelId="{DA880DC0-131A-47C3-8A11-637A1F379921}">
      <dsp:nvSpPr>
        <dsp:cNvPr id="0" name=""/>
        <dsp:cNvSpPr/>
      </dsp:nvSpPr>
      <dsp:spPr>
        <a:xfrm rot="5400000">
          <a:off x="3225811" y="-1883720"/>
          <a:ext cx="557848" cy="5807951"/>
        </a:xfrm>
        <a:prstGeom prst="round2SameRect">
          <a:avLst/>
        </a:prstGeom>
        <a:solidFill>
          <a:schemeClr val="accent2">
            <a:alpha val="90000"/>
            <a:tint val="40000"/>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0" lang="en-US" sz="1800" b="1" kern="1200" dirty="0" smtClean="0">
              <a:latin typeface="Garamond" pitchFamily="18" charset="0"/>
              <a:ea typeface="+mn-ea"/>
              <a:cs typeface="+mn-cs"/>
            </a:rPr>
            <a:t>PCA</a:t>
          </a:r>
          <a:r>
            <a:rPr kumimoji="0" lang="en-US" sz="1800" kern="1200" dirty="0" smtClean="0">
              <a:latin typeface="Garamond" pitchFamily="18" charset="0"/>
              <a:ea typeface="+mn-ea"/>
              <a:cs typeface="+mn-cs"/>
            </a:rPr>
            <a:t> – dimension reduction</a:t>
          </a:r>
        </a:p>
      </dsp:txBody>
      <dsp:txXfrm rot="5400000">
        <a:off x="3225811" y="-1883720"/>
        <a:ext cx="557848" cy="5807951"/>
      </dsp:txXfrm>
    </dsp:sp>
    <dsp:sp modelId="{2CB98B8C-A90B-48FF-B2FF-F0134AC2B35B}">
      <dsp:nvSpPr>
        <dsp:cNvPr id="0" name=""/>
        <dsp:cNvSpPr/>
      </dsp:nvSpPr>
      <dsp:spPr>
        <a:xfrm rot="5400000">
          <a:off x="-128734" y="1607831"/>
          <a:ext cx="858229" cy="600760"/>
        </a:xfrm>
        <a:prstGeom prst="chevron">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b="1" kern="1200" dirty="0" smtClean="0">
              <a:effectLst>
                <a:outerShdw blurRad="38100" dist="38100" dir="2700000" algn="tl">
                  <a:srgbClr val="000000">
                    <a:alpha val="43137"/>
                  </a:srgbClr>
                </a:outerShdw>
              </a:effectLst>
              <a:latin typeface="Garamond" pitchFamily="18" charset="0"/>
            </a:rPr>
            <a:t>GIFT</a:t>
          </a:r>
          <a:endParaRPr lang="en-US" sz="1200" kern="1200" dirty="0">
            <a:latin typeface="Garamond" pitchFamily="18" charset="0"/>
          </a:endParaRPr>
        </a:p>
      </dsp:txBody>
      <dsp:txXfrm rot="5400000">
        <a:off x="-128734" y="1607831"/>
        <a:ext cx="858229" cy="600760"/>
      </dsp:txXfrm>
    </dsp:sp>
    <dsp:sp modelId="{B932586F-33FA-498F-8624-CA9490E355AC}">
      <dsp:nvSpPr>
        <dsp:cNvPr id="0" name=""/>
        <dsp:cNvSpPr/>
      </dsp:nvSpPr>
      <dsp:spPr>
        <a:xfrm rot="5400000">
          <a:off x="3225811" y="-1145953"/>
          <a:ext cx="557848" cy="5807951"/>
        </a:xfrm>
        <a:prstGeom prst="round2SameRect">
          <a:avLst/>
        </a:prstGeom>
        <a:solidFill>
          <a:schemeClr val="accent2">
            <a:alpha val="90000"/>
            <a:tint val="40000"/>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0" lang="en-US" sz="1800" kern="1200" smtClean="0">
              <a:latin typeface="Garamond" pitchFamily="18" charset="0"/>
              <a:ea typeface="+mn-ea"/>
              <a:cs typeface="+mn-cs"/>
            </a:rPr>
            <a:t>Temporal Concatenation Group </a:t>
          </a:r>
          <a:r>
            <a:rPr kumimoji="0" lang="en-US" sz="1800" b="1" kern="1200" smtClean="0">
              <a:latin typeface="Garamond" pitchFamily="18" charset="0"/>
              <a:ea typeface="+mn-ea"/>
              <a:cs typeface="+mn-cs"/>
            </a:rPr>
            <a:t>ICA</a:t>
          </a:r>
          <a:endParaRPr kumimoji="0" lang="en-US" sz="1800" b="1" kern="1200" dirty="0" smtClean="0">
            <a:latin typeface="Garamond" pitchFamily="18" charset="0"/>
            <a:ea typeface="+mn-ea"/>
            <a:cs typeface="+mn-cs"/>
          </a:endParaRPr>
        </a:p>
      </dsp:txBody>
      <dsp:txXfrm rot="5400000">
        <a:off x="3225811" y="-1145953"/>
        <a:ext cx="557848" cy="5807951"/>
      </dsp:txXfrm>
    </dsp:sp>
    <dsp:sp modelId="{DE62B464-11DA-405C-A013-CBAB9FF76EED}">
      <dsp:nvSpPr>
        <dsp:cNvPr id="0" name=""/>
        <dsp:cNvSpPr/>
      </dsp:nvSpPr>
      <dsp:spPr>
        <a:xfrm rot="5400000">
          <a:off x="-128734" y="2345598"/>
          <a:ext cx="858229" cy="600760"/>
        </a:xfrm>
        <a:prstGeom prst="chevron">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b="1" kern="1200" dirty="0" smtClean="0">
              <a:effectLst>
                <a:outerShdw blurRad="38100" dist="38100" dir="2700000" algn="tl">
                  <a:srgbClr val="000000">
                    <a:alpha val="43137"/>
                  </a:srgbClr>
                </a:outerShdw>
              </a:effectLst>
              <a:latin typeface="Garamond" pitchFamily="18" charset="0"/>
            </a:rPr>
            <a:t>GIFT</a:t>
          </a:r>
          <a:endParaRPr lang="en-US" sz="1200" b="1" kern="1200" dirty="0">
            <a:latin typeface="Garamond" pitchFamily="18" charset="0"/>
          </a:endParaRPr>
        </a:p>
      </dsp:txBody>
      <dsp:txXfrm rot="5400000">
        <a:off x="-128734" y="2345598"/>
        <a:ext cx="858229" cy="600760"/>
      </dsp:txXfrm>
    </dsp:sp>
    <dsp:sp modelId="{CB3208BC-A0C1-4519-AF55-A205B1497A9A}">
      <dsp:nvSpPr>
        <dsp:cNvPr id="0" name=""/>
        <dsp:cNvSpPr/>
      </dsp:nvSpPr>
      <dsp:spPr>
        <a:xfrm rot="5400000">
          <a:off x="3225811" y="-408187"/>
          <a:ext cx="557848" cy="5807951"/>
        </a:xfrm>
        <a:prstGeom prst="round2SameRect">
          <a:avLst/>
        </a:prstGeom>
        <a:solidFill>
          <a:schemeClr val="accent2">
            <a:alpha val="90000"/>
            <a:tint val="40000"/>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0" lang="en-US" sz="1800" kern="1200" smtClean="0">
              <a:latin typeface="Garamond" pitchFamily="18" charset="0"/>
              <a:ea typeface="+mn-ea"/>
              <a:cs typeface="+mn-cs"/>
            </a:rPr>
            <a:t>Backprojection </a:t>
          </a:r>
          <a:endParaRPr kumimoji="0" lang="en-US" sz="1800" kern="1200" dirty="0" smtClean="0">
            <a:latin typeface="Garamond" pitchFamily="18" charset="0"/>
            <a:ea typeface="+mn-ea"/>
            <a:cs typeface="+mn-cs"/>
          </a:endParaRPr>
        </a:p>
      </dsp:txBody>
      <dsp:txXfrm rot="5400000">
        <a:off x="3225811" y="-408187"/>
        <a:ext cx="557848" cy="5807951"/>
      </dsp:txXfrm>
    </dsp:sp>
    <dsp:sp modelId="{E8431D42-4D1B-45C1-8E3D-F5B20E6CEEF1}">
      <dsp:nvSpPr>
        <dsp:cNvPr id="0" name=""/>
        <dsp:cNvSpPr/>
      </dsp:nvSpPr>
      <dsp:spPr>
        <a:xfrm rot="5400000">
          <a:off x="-128734" y="3083365"/>
          <a:ext cx="858229" cy="600760"/>
        </a:xfrm>
        <a:prstGeom prst="chevron">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b="0" kern="1200" dirty="0" smtClean="0">
              <a:effectLst>
                <a:outerShdw blurRad="38100" dist="38100" dir="2700000" algn="tl">
                  <a:srgbClr val="000000">
                    <a:alpha val="43137"/>
                  </a:srgbClr>
                </a:outerShdw>
              </a:effectLst>
            </a:rPr>
            <a:t>Matlab</a:t>
          </a:r>
          <a:endParaRPr lang="en-US" sz="1200" b="0" kern="1200" dirty="0">
            <a:effectLst>
              <a:outerShdw blurRad="38100" dist="38100" dir="2700000" algn="tl">
                <a:srgbClr val="000000">
                  <a:alpha val="43137"/>
                </a:srgbClr>
              </a:outerShdw>
            </a:effectLst>
          </a:endParaRPr>
        </a:p>
      </dsp:txBody>
      <dsp:txXfrm rot="5400000">
        <a:off x="-128734" y="3083365"/>
        <a:ext cx="858229" cy="600760"/>
      </dsp:txXfrm>
    </dsp:sp>
    <dsp:sp modelId="{7D8BC950-0C53-4EF7-BF6A-2057D9BAE763}">
      <dsp:nvSpPr>
        <dsp:cNvPr id="0" name=""/>
        <dsp:cNvSpPr/>
      </dsp:nvSpPr>
      <dsp:spPr>
        <a:xfrm rot="5400000">
          <a:off x="3225811" y="329579"/>
          <a:ext cx="557848" cy="5807951"/>
        </a:xfrm>
        <a:prstGeom prst="round2SameRect">
          <a:avLst/>
        </a:prstGeom>
        <a:solidFill>
          <a:schemeClr val="accent2">
            <a:alpha val="90000"/>
            <a:tint val="40000"/>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0" lang="en-US" sz="1800" kern="1200" dirty="0" smtClean="0">
              <a:latin typeface="Garamond" pitchFamily="18" charset="0"/>
              <a:ea typeface="+mn-ea"/>
              <a:cs typeface="+mn-cs"/>
            </a:rPr>
            <a:t>Single-subject post processing</a:t>
          </a:r>
        </a:p>
      </dsp:txBody>
      <dsp:txXfrm rot="5400000">
        <a:off x="3225811" y="329579"/>
        <a:ext cx="557848" cy="5807951"/>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u="none" kern="1200" dirty="0" smtClean="0">
              <a:effectLst>
                <a:outerShdw blurRad="38100" dist="38100" dir="2700000" algn="tl">
                  <a:srgbClr val="000000">
                    <a:alpha val="43137"/>
                  </a:srgbClr>
                </a:outerShdw>
              </a:effectLst>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Group Analysis</a:t>
          </a:r>
        </a:p>
      </dsp:txBody>
      <dsp:txXfrm>
        <a:off x="7490832" y="115982"/>
        <a:ext cx="1400305" cy="560122"/>
      </dsp:txXfrm>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u="none" kern="1200" dirty="0" smtClean="0">
              <a:effectLst>
                <a:outerShdw blurRad="38100" dist="38100" dir="2700000" algn="tl">
                  <a:srgbClr val="000000">
                    <a:alpha val="43137"/>
                  </a:srgbClr>
                </a:outerShdw>
              </a:effectLst>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Group Analysis</a:t>
          </a:r>
        </a:p>
      </dsp:txBody>
      <dsp:txXfrm>
        <a:off x="7490832" y="115982"/>
        <a:ext cx="1400305" cy="560122"/>
      </dsp:txXfrm>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2916" y="121193"/>
          <a:ext cx="1685163" cy="549701"/>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2916" y="121193"/>
        <a:ext cx="1685163" cy="549701"/>
      </dsp:txXfrm>
    </dsp:sp>
    <dsp:sp modelId="{5348B4E3-DCB3-4ECE-9413-E86133897229}">
      <dsp:nvSpPr>
        <dsp:cNvPr id="0" name=""/>
        <dsp:cNvSpPr/>
      </dsp:nvSpPr>
      <dsp:spPr>
        <a:xfrm>
          <a:off x="1550654" y="121193"/>
          <a:ext cx="1598764" cy="549701"/>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50654" y="121193"/>
        <a:ext cx="1598764" cy="549701"/>
      </dsp:txXfrm>
    </dsp:sp>
    <dsp:sp modelId="{47B1BCCF-20FA-4A40-80CD-170C9D7EE2AC}">
      <dsp:nvSpPr>
        <dsp:cNvPr id="0" name=""/>
        <dsp:cNvSpPr/>
      </dsp:nvSpPr>
      <dsp:spPr>
        <a:xfrm>
          <a:off x="3011994" y="121193"/>
          <a:ext cx="1374252" cy="549701"/>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11994" y="121193"/>
        <a:ext cx="1374252" cy="549701"/>
      </dsp:txXfrm>
    </dsp:sp>
    <dsp:sp modelId="{16110557-1F73-4AB7-90E9-3A398ED30111}">
      <dsp:nvSpPr>
        <dsp:cNvPr id="0" name=""/>
        <dsp:cNvSpPr/>
      </dsp:nvSpPr>
      <dsp:spPr>
        <a:xfrm>
          <a:off x="4248821" y="121193"/>
          <a:ext cx="2035818" cy="549701"/>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Dimensionality Reduction </a:t>
          </a:r>
        </a:p>
      </dsp:txBody>
      <dsp:txXfrm>
        <a:off x="4248821" y="121193"/>
        <a:ext cx="2035818" cy="549701"/>
      </dsp:txXfrm>
    </dsp:sp>
    <dsp:sp modelId="{D21971C2-50EE-4E1D-A3B5-64CEC4AE3908}">
      <dsp:nvSpPr>
        <dsp:cNvPr id="0" name=""/>
        <dsp:cNvSpPr/>
      </dsp:nvSpPr>
      <dsp:spPr>
        <a:xfrm>
          <a:off x="6147214" y="121193"/>
          <a:ext cx="1505521" cy="549701"/>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147214" y="121193"/>
        <a:ext cx="1505521" cy="549701"/>
      </dsp:txXfrm>
    </dsp:sp>
    <dsp:sp modelId="{1F53B7B5-53F5-4518-B578-C6035D66BB00}">
      <dsp:nvSpPr>
        <dsp:cNvPr id="0" name=""/>
        <dsp:cNvSpPr/>
      </dsp:nvSpPr>
      <dsp:spPr>
        <a:xfrm>
          <a:off x="7515310" y="121193"/>
          <a:ext cx="1374252" cy="549701"/>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Group Analysis</a:t>
          </a:r>
        </a:p>
      </dsp:txBody>
      <dsp:txXfrm>
        <a:off x="7515310" y="121193"/>
        <a:ext cx="1374252" cy="549701"/>
      </dsp:txXfrm>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2916" y="121193"/>
          <a:ext cx="1685163" cy="549701"/>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2916" y="121193"/>
        <a:ext cx="1685163" cy="549701"/>
      </dsp:txXfrm>
    </dsp:sp>
    <dsp:sp modelId="{5348B4E3-DCB3-4ECE-9413-E86133897229}">
      <dsp:nvSpPr>
        <dsp:cNvPr id="0" name=""/>
        <dsp:cNvSpPr/>
      </dsp:nvSpPr>
      <dsp:spPr>
        <a:xfrm>
          <a:off x="1550654" y="121193"/>
          <a:ext cx="1598764" cy="549701"/>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50654" y="121193"/>
        <a:ext cx="1598764" cy="549701"/>
      </dsp:txXfrm>
    </dsp:sp>
    <dsp:sp modelId="{47B1BCCF-20FA-4A40-80CD-170C9D7EE2AC}">
      <dsp:nvSpPr>
        <dsp:cNvPr id="0" name=""/>
        <dsp:cNvSpPr/>
      </dsp:nvSpPr>
      <dsp:spPr>
        <a:xfrm>
          <a:off x="3011994" y="121193"/>
          <a:ext cx="1374252" cy="549701"/>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11994" y="121193"/>
        <a:ext cx="1374252" cy="549701"/>
      </dsp:txXfrm>
    </dsp:sp>
    <dsp:sp modelId="{16110557-1F73-4AB7-90E9-3A398ED30111}">
      <dsp:nvSpPr>
        <dsp:cNvPr id="0" name=""/>
        <dsp:cNvSpPr/>
      </dsp:nvSpPr>
      <dsp:spPr>
        <a:xfrm>
          <a:off x="4248821" y="121193"/>
          <a:ext cx="2035818" cy="549701"/>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Dimensionality Reduction </a:t>
          </a:r>
        </a:p>
      </dsp:txBody>
      <dsp:txXfrm>
        <a:off x="4248821" y="121193"/>
        <a:ext cx="2035818" cy="549701"/>
      </dsp:txXfrm>
    </dsp:sp>
    <dsp:sp modelId="{D21971C2-50EE-4E1D-A3B5-64CEC4AE3908}">
      <dsp:nvSpPr>
        <dsp:cNvPr id="0" name=""/>
        <dsp:cNvSpPr/>
      </dsp:nvSpPr>
      <dsp:spPr>
        <a:xfrm>
          <a:off x="6147214" y="121193"/>
          <a:ext cx="1505521" cy="549701"/>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147214" y="121193"/>
        <a:ext cx="1505521" cy="549701"/>
      </dsp:txXfrm>
    </dsp:sp>
    <dsp:sp modelId="{1F53B7B5-53F5-4518-B578-C6035D66BB00}">
      <dsp:nvSpPr>
        <dsp:cNvPr id="0" name=""/>
        <dsp:cNvSpPr/>
      </dsp:nvSpPr>
      <dsp:spPr>
        <a:xfrm>
          <a:off x="7515310" y="121193"/>
          <a:ext cx="1374252" cy="549701"/>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Group Analysis</a:t>
          </a:r>
        </a:p>
      </dsp:txBody>
      <dsp:txXfrm>
        <a:off x="7515310" y="121193"/>
        <a:ext cx="1374252" cy="549701"/>
      </dsp:txXfrm>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2916" y="121193"/>
          <a:ext cx="1685163" cy="549701"/>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2916" y="121193"/>
        <a:ext cx="1685163" cy="549701"/>
      </dsp:txXfrm>
    </dsp:sp>
    <dsp:sp modelId="{5348B4E3-DCB3-4ECE-9413-E86133897229}">
      <dsp:nvSpPr>
        <dsp:cNvPr id="0" name=""/>
        <dsp:cNvSpPr/>
      </dsp:nvSpPr>
      <dsp:spPr>
        <a:xfrm>
          <a:off x="1550654" y="121193"/>
          <a:ext cx="1598764" cy="549701"/>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50654" y="121193"/>
        <a:ext cx="1598764" cy="549701"/>
      </dsp:txXfrm>
    </dsp:sp>
    <dsp:sp modelId="{47B1BCCF-20FA-4A40-80CD-170C9D7EE2AC}">
      <dsp:nvSpPr>
        <dsp:cNvPr id="0" name=""/>
        <dsp:cNvSpPr/>
      </dsp:nvSpPr>
      <dsp:spPr>
        <a:xfrm>
          <a:off x="3011994" y="121193"/>
          <a:ext cx="1374252" cy="549701"/>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11994" y="121193"/>
        <a:ext cx="1374252" cy="549701"/>
      </dsp:txXfrm>
    </dsp:sp>
    <dsp:sp modelId="{16110557-1F73-4AB7-90E9-3A398ED30111}">
      <dsp:nvSpPr>
        <dsp:cNvPr id="0" name=""/>
        <dsp:cNvSpPr/>
      </dsp:nvSpPr>
      <dsp:spPr>
        <a:xfrm>
          <a:off x="4248821" y="121193"/>
          <a:ext cx="2035818" cy="549701"/>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Dimensionality Reduction </a:t>
          </a:r>
        </a:p>
      </dsp:txBody>
      <dsp:txXfrm>
        <a:off x="4248821" y="121193"/>
        <a:ext cx="2035818" cy="549701"/>
      </dsp:txXfrm>
    </dsp:sp>
    <dsp:sp modelId="{D21971C2-50EE-4E1D-A3B5-64CEC4AE3908}">
      <dsp:nvSpPr>
        <dsp:cNvPr id="0" name=""/>
        <dsp:cNvSpPr/>
      </dsp:nvSpPr>
      <dsp:spPr>
        <a:xfrm>
          <a:off x="6147214" y="121193"/>
          <a:ext cx="1505521" cy="549701"/>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147214" y="121193"/>
        <a:ext cx="1505521" cy="549701"/>
      </dsp:txXfrm>
    </dsp:sp>
    <dsp:sp modelId="{1F53B7B5-53F5-4518-B578-C6035D66BB00}">
      <dsp:nvSpPr>
        <dsp:cNvPr id="0" name=""/>
        <dsp:cNvSpPr/>
      </dsp:nvSpPr>
      <dsp:spPr>
        <a:xfrm>
          <a:off x="7515310" y="121193"/>
          <a:ext cx="1374252" cy="549701"/>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Group Analysis</a:t>
          </a:r>
        </a:p>
      </dsp:txBody>
      <dsp:txXfrm>
        <a:off x="7515310" y="121193"/>
        <a:ext cx="1374252" cy="549701"/>
      </dsp:txXfrm>
    </dsp:sp>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2916" y="121193"/>
          <a:ext cx="1685163" cy="549701"/>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2916" y="121193"/>
        <a:ext cx="1685163" cy="549701"/>
      </dsp:txXfrm>
    </dsp:sp>
    <dsp:sp modelId="{5348B4E3-DCB3-4ECE-9413-E86133897229}">
      <dsp:nvSpPr>
        <dsp:cNvPr id="0" name=""/>
        <dsp:cNvSpPr/>
      </dsp:nvSpPr>
      <dsp:spPr>
        <a:xfrm>
          <a:off x="1550654" y="121193"/>
          <a:ext cx="1598764" cy="549701"/>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50654" y="121193"/>
        <a:ext cx="1598764" cy="549701"/>
      </dsp:txXfrm>
    </dsp:sp>
    <dsp:sp modelId="{47B1BCCF-20FA-4A40-80CD-170C9D7EE2AC}">
      <dsp:nvSpPr>
        <dsp:cNvPr id="0" name=""/>
        <dsp:cNvSpPr/>
      </dsp:nvSpPr>
      <dsp:spPr>
        <a:xfrm>
          <a:off x="3011994" y="121193"/>
          <a:ext cx="1374252" cy="549701"/>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11994" y="121193"/>
        <a:ext cx="1374252" cy="549701"/>
      </dsp:txXfrm>
    </dsp:sp>
    <dsp:sp modelId="{16110557-1F73-4AB7-90E9-3A398ED30111}">
      <dsp:nvSpPr>
        <dsp:cNvPr id="0" name=""/>
        <dsp:cNvSpPr/>
      </dsp:nvSpPr>
      <dsp:spPr>
        <a:xfrm>
          <a:off x="4248821" y="121193"/>
          <a:ext cx="2035818" cy="549701"/>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Dimensionality Reduction </a:t>
          </a:r>
        </a:p>
      </dsp:txBody>
      <dsp:txXfrm>
        <a:off x="4248821" y="121193"/>
        <a:ext cx="2035818" cy="549701"/>
      </dsp:txXfrm>
    </dsp:sp>
    <dsp:sp modelId="{D21971C2-50EE-4E1D-A3B5-64CEC4AE3908}">
      <dsp:nvSpPr>
        <dsp:cNvPr id="0" name=""/>
        <dsp:cNvSpPr/>
      </dsp:nvSpPr>
      <dsp:spPr>
        <a:xfrm>
          <a:off x="6147214" y="121193"/>
          <a:ext cx="1505521" cy="549701"/>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147214" y="121193"/>
        <a:ext cx="1505521" cy="549701"/>
      </dsp:txXfrm>
    </dsp:sp>
    <dsp:sp modelId="{1F53B7B5-53F5-4518-B578-C6035D66BB00}">
      <dsp:nvSpPr>
        <dsp:cNvPr id="0" name=""/>
        <dsp:cNvSpPr/>
      </dsp:nvSpPr>
      <dsp:spPr>
        <a:xfrm>
          <a:off x="7515310" y="121193"/>
          <a:ext cx="1374252" cy="549701"/>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Group Analysis</a:t>
          </a:r>
        </a:p>
      </dsp:txBody>
      <dsp:txXfrm>
        <a:off x="7515310" y="121193"/>
        <a:ext cx="1374252" cy="549701"/>
      </dsp:txXfrm>
    </dsp:sp>
  </dsp:spTree>
</dsp:drawing>
</file>

<file path=ppt/diagrams/drawing1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2916" y="121193"/>
          <a:ext cx="1685163" cy="549701"/>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2916" y="121193"/>
        <a:ext cx="1685163" cy="549701"/>
      </dsp:txXfrm>
    </dsp:sp>
    <dsp:sp modelId="{5348B4E3-DCB3-4ECE-9413-E86133897229}">
      <dsp:nvSpPr>
        <dsp:cNvPr id="0" name=""/>
        <dsp:cNvSpPr/>
      </dsp:nvSpPr>
      <dsp:spPr>
        <a:xfrm>
          <a:off x="1550654" y="121193"/>
          <a:ext cx="1598764" cy="549701"/>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50654" y="121193"/>
        <a:ext cx="1598764" cy="549701"/>
      </dsp:txXfrm>
    </dsp:sp>
    <dsp:sp modelId="{47B1BCCF-20FA-4A40-80CD-170C9D7EE2AC}">
      <dsp:nvSpPr>
        <dsp:cNvPr id="0" name=""/>
        <dsp:cNvSpPr/>
      </dsp:nvSpPr>
      <dsp:spPr>
        <a:xfrm>
          <a:off x="3011994" y="121193"/>
          <a:ext cx="1374252" cy="549701"/>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11994" y="121193"/>
        <a:ext cx="1374252" cy="549701"/>
      </dsp:txXfrm>
    </dsp:sp>
    <dsp:sp modelId="{16110557-1F73-4AB7-90E9-3A398ED30111}">
      <dsp:nvSpPr>
        <dsp:cNvPr id="0" name=""/>
        <dsp:cNvSpPr/>
      </dsp:nvSpPr>
      <dsp:spPr>
        <a:xfrm>
          <a:off x="4248821" y="121193"/>
          <a:ext cx="2035818" cy="549701"/>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Dimensionality Reduction </a:t>
          </a:r>
        </a:p>
      </dsp:txBody>
      <dsp:txXfrm>
        <a:off x="4248821" y="121193"/>
        <a:ext cx="2035818" cy="549701"/>
      </dsp:txXfrm>
    </dsp:sp>
    <dsp:sp modelId="{D21971C2-50EE-4E1D-A3B5-64CEC4AE3908}">
      <dsp:nvSpPr>
        <dsp:cNvPr id="0" name=""/>
        <dsp:cNvSpPr/>
      </dsp:nvSpPr>
      <dsp:spPr>
        <a:xfrm>
          <a:off x="6147214" y="121193"/>
          <a:ext cx="1505521" cy="549701"/>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147214" y="121193"/>
        <a:ext cx="1505521" cy="549701"/>
      </dsp:txXfrm>
    </dsp:sp>
    <dsp:sp modelId="{1F53B7B5-53F5-4518-B578-C6035D66BB00}">
      <dsp:nvSpPr>
        <dsp:cNvPr id="0" name=""/>
        <dsp:cNvSpPr/>
      </dsp:nvSpPr>
      <dsp:spPr>
        <a:xfrm>
          <a:off x="7515310" y="121193"/>
          <a:ext cx="1374252" cy="549701"/>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Group Analysis</a:t>
          </a:r>
        </a:p>
      </dsp:txBody>
      <dsp:txXfrm>
        <a:off x="7515310" y="121193"/>
        <a:ext cx="1374252" cy="549701"/>
      </dsp:txXfrm>
    </dsp:sp>
  </dsp:spTree>
</dsp:drawing>
</file>

<file path=ppt/diagrams/drawing1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3776" y="119022"/>
          <a:ext cx="1698474" cy="554043"/>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3776" y="119022"/>
        <a:ext cx="1698474" cy="554043"/>
      </dsp:txXfrm>
    </dsp:sp>
    <dsp:sp modelId="{5348B4E3-DCB3-4ECE-9413-E86133897229}">
      <dsp:nvSpPr>
        <dsp:cNvPr id="0" name=""/>
        <dsp:cNvSpPr/>
      </dsp:nvSpPr>
      <dsp:spPr>
        <a:xfrm>
          <a:off x="1563740" y="119022"/>
          <a:ext cx="1611393" cy="554043"/>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63740" y="119022"/>
        <a:ext cx="1611393" cy="554043"/>
      </dsp:txXfrm>
    </dsp:sp>
    <dsp:sp modelId="{47B1BCCF-20FA-4A40-80CD-170C9D7EE2AC}">
      <dsp:nvSpPr>
        <dsp:cNvPr id="0" name=""/>
        <dsp:cNvSpPr/>
      </dsp:nvSpPr>
      <dsp:spPr>
        <a:xfrm>
          <a:off x="3036622" y="119022"/>
          <a:ext cx="1385107" cy="554043"/>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36622" y="119022"/>
        <a:ext cx="1385107" cy="554043"/>
      </dsp:txXfrm>
    </dsp:sp>
    <dsp:sp modelId="{16110557-1F73-4AB7-90E9-3A398ED30111}">
      <dsp:nvSpPr>
        <dsp:cNvPr id="0" name=""/>
        <dsp:cNvSpPr/>
      </dsp:nvSpPr>
      <dsp:spPr>
        <a:xfrm>
          <a:off x="4283219" y="119022"/>
          <a:ext cx="1888373" cy="554043"/>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283219" y="119022"/>
        <a:ext cx="1888373" cy="554043"/>
      </dsp:txXfrm>
    </dsp:sp>
    <dsp:sp modelId="{D21971C2-50EE-4E1D-A3B5-64CEC4AE3908}">
      <dsp:nvSpPr>
        <dsp:cNvPr id="0" name=""/>
        <dsp:cNvSpPr/>
      </dsp:nvSpPr>
      <dsp:spPr>
        <a:xfrm>
          <a:off x="6033082" y="119022"/>
          <a:ext cx="1609024" cy="554043"/>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Clustering</a:t>
          </a:r>
        </a:p>
      </dsp:txBody>
      <dsp:txXfrm>
        <a:off x="6033082" y="119022"/>
        <a:ext cx="1609024" cy="554043"/>
      </dsp:txXfrm>
    </dsp:sp>
    <dsp:sp modelId="{1F53B7B5-53F5-4518-B578-C6035D66BB00}">
      <dsp:nvSpPr>
        <dsp:cNvPr id="0" name=""/>
        <dsp:cNvSpPr/>
      </dsp:nvSpPr>
      <dsp:spPr>
        <a:xfrm>
          <a:off x="7503595" y="119022"/>
          <a:ext cx="1385107" cy="554043"/>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Group Analysis</a:t>
          </a:r>
        </a:p>
      </dsp:txBody>
      <dsp:txXfrm>
        <a:off x="7503595" y="119022"/>
        <a:ext cx="1385107" cy="554043"/>
      </dsp:txXfrm>
    </dsp:sp>
  </dsp:spTree>
</dsp:drawing>
</file>

<file path=ppt/diagrams/drawing1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3776" y="119022"/>
          <a:ext cx="1698474" cy="554043"/>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3776" y="119022"/>
        <a:ext cx="1698474" cy="554043"/>
      </dsp:txXfrm>
    </dsp:sp>
    <dsp:sp modelId="{5348B4E3-DCB3-4ECE-9413-E86133897229}">
      <dsp:nvSpPr>
        <dsp:cNvPr id="0" name=""/>
        <dsp:cNvSpPr/>
      </dsp:nvSpPr>
      <dsp:spPr>
        <a:xfrm>
          <a:off x="1563740" y="119022"/>
          <a:ext cx="1611393" cy="554043"/>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63740" y="119022"/>
        <a:ext cx="1611393" cy="554043"/>
      </dsp:txXfrm>
    </dsp:sp>
    <dsp:sp modelId="{47B1BCCF-20FA-4A40-80CD-170C9D7EE2AC}">
      <dsp:nvSpPr>
        <dsp:cNvPr id="0" name=""/>
        <dsp:cNvSpPr/>
      </dsp:nvSpPr>
      <dsp:spPr>
        <a:xfrm>
          <a:off x="3036622" y="119022"/>
          <a:ext cx="1385107" cy="554043"/>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36622" y="119022"/>
        <a:ext cx="1385107" cy="554043"/>
      </dsp:txXfrm>
    </dsp:sp>
    <dsp:sp modelId="{16110557-1F73-4AB7-90E9-3A398ED30111}">
      <dsp:nvSpPr>
        <dsp:cNvPr id="0" name=""/>
        <dsp:cNvSpPr/>
      </dsp:nvSpPr>
      <dsp:spPr>
        <a:xfrm>
          <a:off x="4283219" y="119022"/>
          <a:ext cx="1888373" cy="554043"/>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283219" y="119022"/>
        <a:ext cx="1888373" cy="554043"/>
      </dsp:txXfrm>
    </dsp:sp>
    <dsp:sp modelId="{D21971C2-50EE-4E1D-A3B5-64CEC4AE3908}">
      <dsp:nvSpPr>
        <dsp:cNvPr id="0" name=""/>
        <dsp:cNvSpPr/>
      </dsp:nvSpPr>
      <dsp:spPr>
        <a:xfrm>
          <a:off x="6033082" y="119022"/>
          <a:ext cx="1609024" cy="554043"/>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Clustering</a:t>
          </a:r>
        </a:p>
      </dsp:txBody>
      <dsp:txXfrm>
        <a:off x="6033082" y="119022"/>
        <a:ext cx="1609024" cy="554043"/>
      </dsp:txXfrm>
    </dsp:sp>
    <dsp:sp modelId="{1F53B7B5-53F5-4518-B578-C6035D66BB00}">
      <dsp:nvSpPr>
        <dsp:cNvPr id="0" name=""/>
        <dsp:cNvSpPr/>
      </dsp:nvSpPr>
      <dsp:spPr>
        <a:xfrm>
          <a:off x="7503595" y="119022"/>
          <a:ext cx="1385107" cy="554043"/>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Group Analysis</a:t>
          </a:r>
        </a:p>
      </dsp:txBody>
      <dsp:txXfrm>
        <a:off x="7503595" y="119022"/>
        <a:ext cx="1385107" cy="554043"/>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Group Analysis</a:t>
          </a:r>
        </a:p>
      </dsp:txBody>
      <dsp:txXfrm>
        <a:off x="7490832" y="115982"/>
        <a:ext cx="1400305" cy="560122"/>
      </dsp:txXfrm>
    </dsp:sp>
  </dsp:spTree>
</dsp:drawing>
</file>

<file path=ppt/diagrams/drawing2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3776" y="119022"/>
          <a:ext cx="1698474" cy="554043"/>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3776" y="119022"/>
        <a:ext cx="1698474" cy="554043"/>
      </dsp:txXfrm>
    </dsp:sp>
    <dsp:sp modelId="{5348B4E3-DCB3-4ECE-9413-E86133897229}">
      <dsp:nvSpPr>
        <dsp:cNvPr id="0" name=""/>
        <dsp:cNvSpPr/>
      </dsp:nvSpPr>
      <dsp:spPr>
        <a:xfrm>
          <a:off x="1563740" y="119022"/>
          <a:ext cx="1611393" cy="554043"/>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63740" y="119022"/>
        <a:ext cx="1611393" cy="554043"/>
      </dsp:txXfrm>
    </dsp:sp>
    <dsp:sp modelId="{47B1BCCF-20FA-4A40-80CD-170C9D7EE2AC}">
      <dsp:nvSpPr>
        <dsp:cNvPr id="0" name=""/>
        <dsp:cNvSpPr/>
      </dsp:nvSpPr>
      <dsp:spPr>
        <a:xfrm>
          <a:off x="3036622" y="119022"/>
          <a:ext cx="1385107" cy="554043"/>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36622" y="119022"/>
        <a:ext cx="1385107" cy="554043"/>
      </dsp:txXfrm>
    </dsp:sp>
    <dsp:sp modelId="{16110557-1F73-4AB7-90E9-3A398ED30111}">
      <dsp:nvSpPr>
        <dsp:cNvPr id="0" name=""/>
        <dsp:cNvSpPr/>
      </dsp:nvSpPr>
      <dsp:spPr>
        <a:xfrm>
          <a:off x="4283219" y="119022"/>
          <a:ext cx="1888373" cy="554043"/>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283219" y="119022"/>
        <a:ext cx="1888373" cy="554043"/>
      </dsp:txXfrm>
    </dsp:sp>
    <dsp:sp modelId="{D21971C2-50EE-4E1D-A3B5-64CEC4AE3908}">
      <dsp:nvSpPr>
        <dsp:cNvPr id="0" name=""/>
        <dsp:cNvSpPr/>
      </dsp:nvSpPr>
      <dsp:spPr>
        <a:xfrm>
          <a:off x="6033082" y="119022"/>
          <a:ext cx="1609024" cy="554043"/>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Clustering</a:t>
          </a:r>
        </a:p>
      </dsp:txBody>
      <dsp:txXfrm>
        <a:off x="6033082" y="119022"/>
        <a:ext cx="1609024" cy="554043"/>
      </dsp:txXfrm>
    </dsp:sp>
    <dsp:sp modelId="{1F53B7B5-53F5-4518-B578-C6035D66BB00}">
      <dsp:nvSpPr>
        <dsp:cNvPr id="0" name=""/>
        <dsp:cNvSpPr/>
      </dsp:nvSpPr>
      <dsp:spPr>
        <a:xfrm>
          <a:off x="7503595" y="119022"/>
          <a:ext cx="1385107" cy="554043"/>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Group Analysis</a:t>
          </a:r>
        </a:p>
      </dsp:txBody>
      <dsp:txXfrm>
        <a:off x="7503595" y="119022"/>
        <a:ext cx="1385107" cy="554043"/>
      </dsp:txXfrm>
    </dsp:sp>
  </dsp:spTree>
</dsp:drawing>
</file>

<file path=ppt/diagrams/drawing2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3776" y="119022"/>
          <a:ext cx="1698474" cy="554043"/>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3776" y="119022"/>
        <a:ext cx="1698474" cy="554043"/>
      </dsp:txXfrm>
    </dsp:sp>
    <dsp:sp modelId="{5348B4E3-DCB3-4ECE-9413-E86133897229}">
      <dsp:nvSpPr>
        <dsp:cNvPr id="0" name=""/>
        <dsp:cNvSpPr/>
      </dsp:nvSpPr>
      <dsp:spPr>
        <a:xfrm>
          <a:off x="1563740" y="119022"/>
          <a:ext cx="1611393" cy="554043"/>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63740" y="119022"/>
        <a:ext cx="1611393" cy="554043"/>
      </dsp:txXfrm>
    </dsp:sp>
    <dsp:sp modelId="{47B1BCCF-20FA-4A40-80CD-170C9D7EE2AC}">
      <dsp:nvSpPr>
        <dsp:cNvPr id="0" name=""/>
        <dsp:cNvSpPr/>
      </dsp:nvSpPr>
      <dsp:spPr>
        <a:xfrm>
          <a:off x="3036622" y="119022"/>
          <a:ext cx="1385107" cy="554043"/>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36622" y="119022"/>
        <a:ext cx="1385107" cy="554043"/>
      </dsp:txXfrm>
    </dsp:sp>
    <dsp:sp modelId="{16110557-1F73-4AB7-90E9-3A398ED30111}">
      <dsp:nvSpPr>
        <dsp:cNvPr id="0" name=""/>
        <dsp:cNvSpPr/>
      </dsp:nvSpPr>
      <dsp:spPr>
        <a:xfrm>
          <a:off x="4283219" y="119022"/>
          <a:ext cx="1888373" cy="554043"/>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283219" y="119022"/>
        <a:ext cx="1888373" cy="554043"/>
      </dsp:txXfrm>
    </dsp:sp>
    <dsp:sp modelId="{D21971C2-50EE-4E1D-A3B5-64CEC4AE3908}">
      <dsp:nvSpPr>
        <dsp:cNvPr id="0" name=""/>
        <dsp:cNvSpPr/>
      </dsp:nvSpPr>
      <dsp:spPr>
        <a:xfrm>
          <a:off x="6033082" y="119022"/>
          <a:ext cx="1609024" cy="554043"/>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Clustering</a:t>
          </a:r>
        </a:p>
      </dsp:txBody>
      <dsp:txXfrm>
        <a:off x="6033082" y="119022"/>
        <a:ext cx="1609024" cy="554043"/>
      </dsp:txXfrm>
    </dsp:sp>
    <dsp:sp modelId="{1F53B7B5-53F5-4518-B578-C6035D66BB00}">
      <dsp:nvSpPr>
        <dsp:cNvPr id="0" name=""/>
        <dsp:cNvSpPr/>
      </dsp:nvSpPr>
      <dsp:spPr>
        <a:xfrm>
          <a:off x="7503595" y="119022"/>
          <a:ext cx="1385107" cy="554043"/>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Group Analysis</a:t>
          </a:r>
        </a:p>
      </dsp:txBody>
      <dsp:txXfrm>
        <a:off x="7503595" y="119022"/>
        <a:ext cx="1385107" cy="554043"/>
      </dsp:txXfrm>
    </dsp:sp>
  </dsp:spTree>
</dsp:drawing>
</file>

<file path=ppt/diagrams/drawing2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Group Analysis</a:t>
          </a:r>
        </a:p>
      </dsp:txBody>
      <dsp:txXfrm>
        <a:off x="7490832" y="115982"/>
        <a:ext cx="1400305" cy="560122"/>
      </dsp:txXfrm>
    </dsp:sp>
  </dsp:spTree>
</dsp:drawing>
</file>

<file path=ppt/diagrams/drawing2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Group Analysis</a:t>
          </a:r>
        </a:p>
      </dsp:txBody>
      <dsp:txXfrm>
        <a:off x="7490832" y="115982"/>
        <a:ext cx="1400305" cy="560122"/>
      </dsp:txXfrm>
    </dsp:sp>
  </dsp:spTree>
</dsp:drawing>
</file>

<file path=ppt/diagrams/drawing2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Group Analysis</a:t>
          </a:r>
        </a:p>
      </dsp:txBody>
      <dsp:txXfrm>
        <a:off x="7490832" y="115982"/>
        <a:ext cx="1400305" cy="560122"/>
      </dsp:txXfrm>
    </dsp:sp>
  </dsp:spTree>
</dsp:drawing>
</file>

<file path=ppt/diagrams/drawing2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Group Analysis</a:t>
          </a:r>
        </a:p>
      </dsp:txBody>
      <dsp:txXfrm>
        <a:off x="7490832" y="115982"/>
        <a:ext cx="1400305" cy="560122"/>
      </dsp:txXfrm>
    </dsp:sp>
  </dsp:spTree>
</dsp:drawing>
</file>

<file path=ppt/diagrams/drawing2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Group Analysis</a:t>
          </a:r>
        </a:p>
      </dsp:txBody>
      <dsp:txXfrm>
        <a:off x="7490832" y="115982"/>
        <a:ext cx="1400305" cy="560122"/>
      </dsp:txXfrm>
    </dsp:sp>
  </dsp:spTree>
</dsp:drawing>
</file>

<file path=ppt/diagrams/drawing2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Group Analysis</a:t>
          </a:r>
        </a:p>
      </dsp:txBody>
      <dsp:txXfrm>
        <a:off x="7490832" y="115982"/>
        <a:ext cx="1400305" cy="560122"/>
      </dsp:txXfrm>
    </dsp:sp>
  </dsp:spTree>
</dsp:drawing>
</file>

<file path=ppt/diagrams/drawing2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Group Analysis</a:t>
          </a:r>
        </a:p>
      </dsp:txBody>
      <dsp:txXfrm>
        <a:off x="7490832" y="115982"/>
        <a:ext cx="1400305" cy="560122"/>
      </dsp:txXfrm>
    </dsp:sp>
  </dsp:spTree>
</dsp:drawing>
</file>

<file path=ppt/diagrams/drawing2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Group Analysis</a:t>
          </a:r>
        </a:p>
      </dsp:txBody>
      <dsp:txXfrm>
        <a:off x="7490832" y="115982"/>
        <a:ext cx="1400305" cy="560122"/>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u="none" kern="1200" dirty="0" smtClean="0">
              <a:effectLst>
                <a:outerShdw blurRad="38100" dist="38100" dir="2700000" algn="tl">
                  <a:srgbClr val="000000">
                    <a:alpha val="43137"/>
                  </a:srgbClr>
                </a:outerShdw>
              </a:effectLst>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Group Analysis</a:t>
          </a:r>
        </a:p>
      </dsp:txBody>
      <dsp:txXfrm>
        <a:off x="7490832" y="115982"/>
        <a:ext cx="1400305" cy="560122"/>
      </dsp:txXfrm>
    </dsp:sp>
  </dsp:spTree>
</dsp:drawing>
</file>

<file path=ppt/diagrams/drawing3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Group Analysis</a:t>
          </a:r>
        </a:p>
      </dsp:txBody>
      <dsp:txXfrm>
        <a:off x="7490832" y="115982"/>
        <a:ext cx="1400305" cy="560122"/>
      </dsp:txXfrm>
    </dsp:sp>
  </dsp:spTree>
</dsp:drawing>
</file>

<file path=ppt/diagrams/drawing3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Group Analysis</a:t>
          </a:r>
        </a:p>
      </dsp:txBody>
      <dsp:txXfrm>
        <a:off x="7490832" y="115982"/>
        <a:ext cx="1400305" cy="560122"/>
      </dsp:txXfrm>
    </dsp:sp>
  </dsp:spTree>
</dsp:drawing>
</file>

<file path=ppt/diagrams/drawing3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Group Analysis</a:t>
          </a:r>
        </a:p>
      </dsp:txBody>
      <dsp:txXfrm>
        <a:off x="7490832" y="115982"/>
        <a:ext cx="1400305" cy="560122"/>
      </dsp:txXfrm>
    </dsp:sp>
  </dsp:spTree>
</dsp:drawing>
</file>

<file path=ppt/diagrams/drawing3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Group Analysis</a:t>
          </a:r>
        </a:p>
      </dsp:txBody>
      <dsp:txXfrm>
        <a:off x="7490832" y="115982"/>
        <a:ext cx="1400305" cy="560122"/>
      </dsp:txXfrm>
    </dsp:sp>
  </dsp:spTree>
</dsp:drawing>
</file>

<file path=ppt/diagrams/drawing3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Group Analysis</a:t>
          </a:r>
        </a:p>
      </dsp:txBody>
      <dsp:txXfrm>
        <a:off x="7490832" y="115982"/>
        <a:ext cx="1400305" cy="560122"/>
      </dsp:txXfrm>
    </dsp:sp>
  </dsp:spTree>
</dsp:drawing>
</file>

<file path=ppt/diagrams/drawing3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Group Analysis</a:t>
          </a:r>
        </a:p>
      </dsp:txBody>
      <dsp:txXfrm>
        <a:off x="7490832" y="115982"/>
        <a:ext cx="1400305" cy="560122"/>
      </dsp:txXfrm>
    </dsp:sp>
  </dsp:spTree>
</dsp:drawing>
</file>

<file path=ppt/diagrams/drawing3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Group Analysis</a:t>
          </a:r>
        </a:p>
      </dsp:txBody>
      <dsp:txXfrm>
        <a:off x="7490832" y="115982"/>
        <a:ext cx="1400305" cy="560122"/>
      </dsp:txXfrm>
    </dsp:sp>
  </dsp:spTree>
</dsp:drawing>
</file>

<file path=ppt/diagrams/drawing3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Group Analysis</a:t>
          </a:r>
        </a:p>
      </dsp:txBody>
      <dsp:txXfrm>
        <a:off x="7490832" y="115982"/>
        <a:ext cx="1400305" cy="560122"/>
      </dsp:txXfrm>
    </dsp:sp>
  </dsp:spTree>
</dsp:drawing>
</file>

<file path=ppt/diagrams/drawing3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Group Analysis</a:t>
          </a:r>
        </a:p>
      </dsp:txBody>
      <dsp:txXfrm>
        <a:off x="7490832" y="115982"/>
        <a:ext cx="1400305" cy="560122"/>
      </dsp:txXfrm>
    </dsp:sp>
  </dsp:spTree>
</dsp:drawing>
</file>

<file path=ppt/diagrams/drawing3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Group Analysis</a:t>
          </a:r>
        </a:p>
      </dsp:txBody>
      <dsp:txXfrm>
        <a:off x="7490832" y="115982"/>
        <a:ext cx="1400305" cy="560122"/>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u="none" kern="1200" dirty="0" smtClean="0">
              <a:effectLst>
                <a:outerShdw blurRad="38100" dist="38100" dir="2700000" algn="tl">
                  <a:srgbClr val="000000">
                    <a:alpha val="43137"/>
                  </a:srgbClr>
                </a:outerShdw>
              </a:effectLst>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Group Analysis</a:t>
          </a:r>
        </a:p>
      </dsp:txBody>
      <dsp:txXfrm>
        <a:off x="7490832" y="115982"/>
        <a:ext cx="1400305" cy="560122"/>
      </dsp:txXfrm>
    </dsp:sp>
  </dsp:spTree>
</dsp:drawing>
</file>

<file path=ppt/diagrams/drawing4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Group Analysis</a:t>
          </a:r>
        </a:p>
      </dsp:txBody>
      <dsp:txXfrm>
        <a:off x="7490832" y="115982"/>
        <a:ext cx="1400305" cy="560122"/>
      </dsp:txXfrm>
    </dsp:sp>
  </dsp:spTree>
</dsp:drawing>
</file>

<file path=ppt/diagrams/drawing4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Group Analysis</a:t>
          </a:r>
        </a:p>
      </dsp:txBody>
      <dsp:txXfrm>
        <a:off x="7490832" y="115982"/>
        <a:ext cx="1400305" cy="560122"/>
      </dsp:txXfrm>
    </dsp:sp>
  </dsp:spTree>
</dsp:drawing>
</file>

<file path=ppt/diagrams/drawing4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Group Analysis</a:t>
          </a:r>
        </a:p>
      </dsp:txBody>
      <dsp:txXfrm>
        <a:off x="7490832" y="115982"/>
        <a:ext cx="1400305" cy="560122"/>
      </dsp:txXfrm>
    </dsp:sp>
  </dsp:spTree>
</dsp:drawing>
</file>

<file path=ppt/diagrams/drawing4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Group Analysis</a:t>
          </a:r>
        </a:p>
      </dsp:txBody>
      <dsp:txXfrm>
        <a:off x="7490832" y="115982"/>
        <a:ext cx="1400305" cy="560122"/>
      </dsp:txXfrm>
    </dsp:sp>
  </dsp:spTree>
</dsp:drawing>
</file>

<file path=ppt/diagrams/drawing4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Group Analysis</a:t>
          </a:r>
        </a:p>
      </dsp:txBody>
      <dsp:txXfrm>
        <a:off x="7490832" y="115982"/>
        <a:ext cx="1400305" cy="560122"/>
      </dsp:txXfrm>
    </dsp:sp>
  </dsp:spTree>
</dsp:drawing>
</file>

<file path=ppt/diagrams/drawing4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Group Analysis</a:t>
          </a:r>
        </a:p>
      </dsp:txBody>
      <dsp:txXfrm>
        <a:off x="7490832" y="115982"/>
        <a:ext cx="1400305" cy="560122"/>
      </dsp:txXfrm>
    </dsp:sp>
  </dsp:spTree>
</dsp:drawing>
</file>

<file path=ppt/diagrams/drawing4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Group Analysis</a:t>
          </a:r>
        </a:p>
      </dsp:txBody>
      <dsp:txXfrm>
        <a:off x="7490832" y="115982"/>
        <a:ext cx="1400305" cy="560122"/>
      </dsp:txXfrm>
    </dsp:sp>
  </dsp:spTree>
</dsp:drawing>
</file>

<file path=ppt/diagrams/drawing4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D464B09-A181-49B2-9E43-06DD4373D9B9}">
      <dsp:nvSpPr>
        <dsp:cNvPr id="0" name=""/>
        <dsp:cNvSpPr/>
      </dsp:nvSpPr>
      <dsp:spPr>
        <a:xfrm>
          <a:off x="1840782" y="659"/>
          <a:ext cx="7049909" cy="830658"/>
        </a:xfrm>
        <a:prstGeom prst="rightArrow">
          <a:avLst>
            <a:gd name="adj1" fmla="val 75000"/>
            <a:gd name="adj2" fmla="val 50000"/>
          </a:avLst>
        </a:prstGeom>
        <a:solidFill>
          <a:schemeClr val="accent2">
            <a:alpha val="90000"/>
            <a:tint val="40000"/>
            <a:hueOff val="0"/>
            <a:satOff val="0"/>
            <a:lumOff val="0"/>
            <a:alphaOff val="0"/>
          </a:schemeClr>
        </a:solidFill>
        <a:ln w="1905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solidFill>
                <a:schemeClr val="tx2">
                  <a:lumMod val="50000"/>
                </a:schemeClr>
              </a:solidFill>
              <a:latin typeface="Garamond" pitchFamily="18" charset="0"/>
            </a:rPr>
            <a:t>Current diagnosis of dyslexia lacks objective criteria, which can decrease treatment efficacy. </a:t>
          </a:r>
          <a:endParaRPr lang="en-US" sz="2000" kern="1200" dirty="0">
            <a:solidFill>
              <a:schemeClr val="tx2">
                <a:lumMod val="50000"/>
              </a:schemeClr>
            </a:solidFill>
            <a:latin typeface="Garamond" pitchFamily="18" charset="0"/>
          </a:endParaRPr>
        </a:p>
      </dsp:txBody>
      <dsp:txXfrm>
        <a:off x="1840782" y="659"/>
        <a:ext cx="7049909" cy="830658"/>
      </dsp:txXfrm>
    </dsp:sp>
    <dsp:sp modelId="{A1A42A05-65CE-42F6-8D0E-13069665C141}">
      <dsp:nvSpPr>
        <dsp:cNvPr id="0" name=""/>
        <dsp:cNvSpPr/>
      </dsp:nvSpPr>
      <dsp:spPr>
        <a:xfrm>
          <a:off x="0" y="13384"/>
          <a:ext cx="1838994" cy="830658"/>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Motivation &amp; Agenda</a:t>
          </a:r>
          <a:endParaRPr lang="en-US" sz="1600" b="1" kern="1200" dirty="0">
            <a:effectLst>
              <a:outerShdw blurRad="38100" dist="38100" dir="2700000" algn="tl">
                <a:srgbClr val="000000">
                  <a:alpha val="43137"/>
                </a:srgbClr>
              </a:outerShdw>
            </a:effectLst>
            <a:latin typeface="Garamond" pitchFamily="18" charset="0"/>
          </a:endParaRPr>
        </a:p>
      </dsp:txBody>
      <dsp:txXfrm>
        <a:off x="0" y="13384"/>
        <a:ext cx="1838994" cy="830658"/>
      </dsp:txXfrm>
    </dsp:sp>
    <dsp:sp modelId="{FC249B10-FCF7-4BA5-91C2-70A8B08B992F}">
      <dsp:nvSpPr>
        <dsp:cNvPr id="0" name=""/>
        <dsp:cNvSpPr/>
      </dsp:nvSpPr>
      <dsp:spPr>
        <a:xfrm>
          <a:off x="1840782" y="914383"/>
          <a:ext cx="7049909" cy="830658"/>
        </a:xfrm>
        <a:prstGeom prst="rightArrow">
          <a:avLst>
            <a:gd name="adj1" fmla="val 75000"/>
            <a:gd name="adj2" fmla="val 50000"/>
          </a:avLst>
        </a:prstGeom>
        <a:solidFill>
          <a:schemeClr val="accent2">
            <a:alpha val="90000"/>
            <a:tint val="40000"/>
            <a:hueOff val="0"/>
            <a:satOff val="0"/>
            <a:lumOff val="0"/>
            <a:alphaOff val="0"/>
          </a:schemeClr>
        </a:solidFill>
        <a:ln w="1905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solidFill>
                <a:schemeClr val="tx2">
                  <a:lumMod val="50000"/>
                </a:schemeClr>
              </a:solidFill>
              <a:latin typeface="Garamond" pitchFamily="18" charset="0"/>
            </a:rPr>
            <a:t>Unique tool that enables widespread, noninvasive investigation of brain functions.</a:t>
          </a:r>
          <a:endParaRPr lang="en-US" sz="2000" kern="1200" dirty="0">
            <a:solidFill>
              <a:schemeClr val="tx2">
                <a:lumMod val="50000"/>
              </a:schemeClr>
            </a:solidFill>
            <a:latin typeface="Garamond" pitchFamily="18" charset="0"/>
          </a:endParaRPr>
        </a:p>
      </dsp:txBody>
      <dsp:txXfrm>
        <a:off x="1840782" y="914383"/>
        <a:ext cx="7049909" cy="830658"/>
      </dsp:txXfrm>
    </dsp:sp>
    <dsp:sp modelId="{0D62A02A-F73E-43E4-A2AF-DD594F23E1E5}">
      <dsp:nvSpPr>
        <dsp:cNvPr id="0" name=""/>
        <dsp:cNvSpPr/>
      </dsp:nvSpPr>
      <dsp:spPr>
        <a:xfrm>
          <a:off x="0" y="914383"/>
          <a:ext cx="1838994" cy="830658"/>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Functional MRI</a:t>
          </a:r>
        </a:p>
      </dsp:txBody>
      <dsp:txXfrm>
        <a:off x="0" y="914383"/>
        <a:ext cx="1838994" cy="830658"/>
      </dsp:txXfrm>
    </dsp:sp>
    <dsp:sp modelId="{83F0C6FC-DAE8-4048-A10C-EB645068EE7A}">
      <dsp:nvSpPr>
        <dsp:cNvPr id="0" name=""/>
        <dsp:cNvSpPr/>
      </dsp:nvSpPr>
      <dsp:spPr>
        <a:xfrm>
          <a:off x="1840782" y="1833640"/>
          <a:ext cx="7049909" cy="830658"/>
        </a:xfrm>
        <a:prstGeom prst="rightArrow">
          <a:avLst>
            <a:gd name="adj1" fmla="val 75000"/>
            <a:gd name="adj2" fmla="val 50000"/>
          </a:avLst>
        </a:prstGeom>
        <a:solidFill>
          <a:schemeClr val="accent2">
            <a:alpha val="90000"/>
            <a:tint val="40000"/>
            <a:hueOff val="0"/>
            <a:satOff val="0"/>
            <a:lumOff val="0"/>
            <a:alphaOff val="0"/>
          </a:schemeClr>
        </a:solidFill>
        <a:ln w="1905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solidFill>
                <a:schemeClr val="tx2">
                  <a:lumMod val="50000"/>
                </a:schemeClr>
              </a:solidFill>
              <a:latin typeface="Garamond" pitchFamily="18" charset="0"/>
            </a:rPr>
            <a:t>Linear algorithms such as PCA and ICA, assuming data linearity.</a:t>
          </a:r>
          <a:endParaRPr lang="en-US" sz="2000" kern="1200" dirty="0">
            <a:solidFill>
              <a:schemeClr val="tx2">
                <a:lumMod val="50000"/>
              </a:schemeClr>
            </a:solidFill>
            <a:latin typeface="Garamond" pitchFamily="18" charset="0"/>
          </a:endParaRPr>
        </a:p>
        <a:p>
          <a:pPr marL="228600" lvl="1" indent="-228600" algn="l" defTabSz="889000">
            <a:lnSpc>
              <a:spcPct val="90000"/>
            </a:lnSpc>
            <a:spcBef>
              <a:spcPct val="0"/>
            </a:spcBef>
            <a:spcAft>
              <a:spcPct val="15000"/>
            </a:spcAft>
            <a:buChar char="••"/>
          </a:pPr>
          <a:r>
            <a:rPr lang="en-US" sz="2000" kern="1200" dirty="0" smtClean="0">
              <a:solidFill>
                <a:schemeClr val="tx2">
                  <a:lumMod val="50000"/>
                </a:schemeClr>
              </a:solidFill>
              <a:latin typeface="Garamond" pitchFamily="18" charset="0"/>
            </a:rPr>
            <a:t>SPM preprocessing – motion &amp; time corrections, smoothing, etc.</a:t>
          </a:r>
          <a:endParaRPr lang="en-US" sz="2000" kern="1200" dirty="0">
            <a:solidFill>
              <a:schemeClr val="tx2">
                <a:lumMod val="50000"/>
              </a:schemeClr>
            </a:solidFill>
            <a:latin typeface="Garamond" pitchFamily="18" charset="0"/>
          </a:endParaRPr>
        </a:p>
      </dsp:txBody>
      <dsp:txXfrm>
        <a:off x="1840782" y="1833640"/>
        <a:ext cx="7049909" cy="830658"/>
      </dsp:txXfrm>
    </dsp:sp>
    <dsp:sp modelId="{3491172D-6A77-41AC-97FC-A660AD13B3A4}">
      <dsp:nvSpPr>
        <dsp:cNvPr id="0" name=""/>
        <dsp:cNvSpPr/>
      </dsp:nvSpPr>
      <dsp:spPr>
        <a:xfrm>
          <a:off x="0" y="1828108"/>
          <a:ext cx="1838994" cy="830658"/>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Current Analysis</a:t>
          </a:r>
        </a:p>
      </dsp:txBody>
      <dsp:txXfrm>
        <a:off x="0" y="1828108"/>
        <a:ext cx="1838994" cy="830658"/>
      </dsp:txXfrm>
    </dsp:sp>
    <dsp:sp modelId="{2F91C143-EE65-4C20-9863-889E2C775772}">
      <dsp:nvSpPr>
        <dsp:cNvPr id="0" name=""/>
        <dsp:cNvSpPr/>
      </dsp:nvSpPr>
      <dsp:spPr>
        <a:xfrm>
          <a:off x="1840782" y="2741832"/>
          <a:ext cx="7049909" cy="830658"/>
        </a:xfrm>
        <a:prstGeom prst="rightArrow">
          <a:avLst>
            <a:gd name="adj1" fmla="val 75000"/>
            <a:gd name="adj2" fmla="val 50000"/>
          </a:avLst>
        </a:prstGeom>
        <a:solidFill>
          <a:schemeClr val="accent2">
            <a:alpha val="90000"/>
            <a:tint val="40000"/>
            <a:hueOff val="0"/>
            <a:satOff val="0"/>
            <a:lumOff val="0"/>
            <a:alphaOff val="0"/>
          </a:schemeClr>
        </a:solidFill>
        <a:ln w="1905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solidFill>
                <a:schemeClr val="tx2">
                  <a:lumMod val="50000"/>
                </a:schemeClr>
              </a:solidFill>
              <a:latin typeface="Garamond" pitchFamily="18" charset="0"/>
            </a:rPr>
            <a:t>An alternative to conventional linear clustering algorithms.</a:t>
          </a:r>
          <a:endParaRPr lang="en-US" sz="2000" kern="1200" dirty="0">
            <a:solidFill>
              <a:schemeClr val="tx2">
                <a:lumMod val="50000"/>
              </a:schemeClr>
            </a:solidFill>
            <a:latin typeface="Garamond" pitchFamily="18" charset="0"/>
          </a:endParaRPr>
        </a:p>
        <a:p>
          <a:pPr marL="228600" lvl="1" indent="-228600" algn="l" defTabSz="889000">
            <a:lnSpc>
              <a:spcPct val="90000"/>
            </a:lnSpc>
            <a:spcBef>
              <a:spcPct val="0"/>
            </a:spcBef>
            <a:spcAft>
              <a:spcPct val="15000"/>
            </a:spcAft>
            <a:buChar char="••"/>
          </a:pPr>
          <a:r>
            <a:rPr lang="en-US" sz="2000" kern="1200" dirty="0" smtClean="0">
              <a:solidFill>
                <a:schemeClr val="tx2">
                  <a:lumMod val="50000"/>
                </a:schemeClr>
              </a:solidFill>
              <a:latin typeface="Garamond" pitchFamily="18" charset="0"/>
            </a:rPr>
            <a:t>We focused on LEM.</a:t>
          </a:r>
          <a:endParaRPr lang="en-US" sz="2000" kern="1200" dirty="0">
            <a:solidFill>
              <a:schemeClr val="tx2">
                <a:lumMod val="50000"/>
              </a:schemeClr>
            </a:solidFill>
            <a:latin typeface="Garamond" pitchFamily="18" charset="0"/>
          </a:endParaRPr>
        </a:p>
      </dsp:txBody>
      <dsp:txXfrm>
        <a:off x="1840782" y="2741832"/>
        <a:ext cx="7049909" cy="830658"/>
      </dsp:txXfrm>
    </dsp:sp>
    <dsp:sp modelId="{28347CDF-406B-43ED-89AB-5C055FB816EB}">
      <dsp:nvSpPr>
        <dsp:cNvPr id="0" name=""/>
        <dsp:cNvSpPr/>
      </dsp:nvSpPr>
      <dsp:spPr>
        <a:xfrm>
          <a:off x="0" y="2741832"/>
          <a:ext cx="1838994" cy="830658"/>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Dimensionality Reduction </a:t>
          </a:r>
        </a:p>
      </dsp:txBody>
      <dsp:txXfrm>
        <a:off x="0" y="2741832"/>
        <a:ext cx="1838994" cy="830658"/>
      </dsp:txXfrm>
    </dsp:sp>
    <dsp:sp modelId="{B073FE04-BCE0-49E8-A0B9-E8D0383A7E34}">
      <dsp:nvSpPr>
        <dsp:cNvPr id="0" name=""/>
        <dsp:cNvSpPr/>
      </dsp:nvSpPr>
      <dsp:spPr>
        <a:xfrm>
          <a:off x="1840782" y="3655557"/>
          <a:ext cx="7049909" cy="830658"/>
        </a:xfrm>
        <a:prstGeom prst="rightArrow">
          <a:avLst>
            <a:gd name="adj1" fmla="val 75000"/>
            <a:gd name="adj2" fmla="val 50000"/>
          </a:avLst>
        </a:prstGeom>
        <a:solidFill>
          <a:schemeClr val="accent2">
            <a:alpha val="90000"/>
            <a:tint val="40000"/>
            <a:hueOff val="0"/>
            <a:satOff val="0"/>
            <a:lumOff val="0"/>
            <a:alphaOff val="0"/>
          </a:schemeClr>
        </a:solidFill>
        <a:ln w="1905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solidFill>
                <a:schemeClr val="tx2">
                  <a:lumMod val="50000"/>
                </a:schemeClr>
              </a:solidFill>
              <a:latin typeface="Garamond" pitchFamily="18" charset="0"/>
            </a:rPr>
            <a:t>Partitioning a volume of data points into a small number of groups, using K-means.</a:t>
          </a:r>
          <a:endParaRPr lang="en-US" sz="2000" kern="1200" dirty="0">
            <a:solidFill>
              <a:schemeClr val="tx2">
                <a:lumMod val="50000"/>
              </a:schemeClr>
            </a:solidFill>
            <a:latin typeface="Garamond" pitchFamily="18" charset="0"/>
          </a:endParaRPr>
        </a:p>
      </dsp:txBody>
      <dsp:txXfrm>
        <a:off x="1840782" y="3655557"/>
        <a:ext cx="7049909" cy="830658"/>
      </dsp:txXfrm>
    </dsp:sp>
    <dsp:sp modelId="{E4A9A204-6C51-4078-BE07-2D54EC831EF3}">
      <dsp:nvSpPr>
        <dsp:cNvPr id="0" name=""/>
        <dsp:cNvSpPr/>
      </dsp:nvSpPr>
      <dsp:spPr>
        <a:xfrm>
          <a:off x="0" y="3655557"/>
          <a:ext cx="1838994" cy="830658"/>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Clustering</a:t>
          </a:r>
        </a:p>
      </dsp:txBody>
      <dsp:txXfrm>
        <a:off x="0" y="3655557"/>
        <a:ext cx="1838994" cy="830658"/>
      </dsp:txXfrm>
    </dsp:sp>
    <dsp:sp modelId="{C1C53914-F830-4388-B958-33AAE3867884}">
      <dsp:nvSpPr>
        <dsp:cNvPr id="0" name=""/>
        <dsp:cNvSpPr/>
      </dsp:nvSpPr>
      <dsp:spPr>
        <a:xfrm>
          <a:off x="1840782" y="4569282"/>
          <a:ext cx="7049909" cy="830658"/>
        </a:xfrm>
        <a:prstGeom prst="rightArrow">
          <a:avLst>
            <a:gd name="adj1" fmla="val 75000"/>
            <a:gd name="adj2" fmla="val 50000"/>
          </a:avLst>
        </a:prstGeom>
        <a:solidFill>
          <a:schemeClr val="accent2">
            <a:alpha val="90000"/>
            <a:tint val="40000"/>
            <a:hueOff val="0"/>
            <a:satOff val="0"/>
            <a:lumOff val="0"/>
            <a:alphaOff val="0"/>
          </a:schemeClr>
        </a:solidFill>
        <a:ln w="1905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solidFill>
                <a:schemeClr val="tx2">
                  <a:lumMod val="50000"/>
                </a:schemeClr>
              </a:solidFill>
              <a:latin typeface="Garamond" panose="02020404030301010803" pitchFamily="18" charset="0"/>
            </a:rPr>
            <a:t>In order to study specific conditions within or between groups of subjects, using two methods.</a:t>
          </a:r>
          <a:endParaRPr lang="en-US" sz="2000" kern="1200" dirty="0"/>
        </a:p>
      </dsp:txBody>
      <dsp:txXfrm>
        <a:off x="1840782" y="4569282"/>
        <a:ext cx="7049909" cy="830658"/>
      </dsp:txXfrm>
    </dsp:sp>
    <dsp:sp modelId="{003F06E0-A2A8-4EE6-947A-EC7EC7868BB5}">
      <dsp:nvSpPr>
        <dsp:cNvPr id="0" name=""/>
        <dsp:cNvSpPr/>
      </dsp:nvSpPr>
      <dsp:spPr>
        <a:xfrm>
          <a:off x="0" y="4569282"/>
          <a:ext cx="1838994" cy="830658"/>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latin typeface="Garamond" pitchFamily="18" charset="0"/>
            </a:rPr>
            <a:t>Group Analysis</a:t>
          </a:r>
        </a:p>
      </dsp:txBody>
      <dsp:txXfrm>
        <a:off x="0" y="4569282"/>
        <a:ext cx="1838994" cy="830658"/>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u="none" kern="1200" dirty="0" smtClean="0">
              <a:effectLst>
                <a:outerShdw blurRad="38100" dist="38100" dir="2700000" algn="tl">
                  <a:srgbClr val="000000">
                    <a:alpha val="43137"/>
                  </a:srgbClr>
                </a:outerShdw>
              </a:effectLst>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Group Analysis</a:t>
          </a:r>
        </a:p>
      </dsp:txBody>
      <dsp:txXfrm>
        <a:off x="7490832" y="115982"/>
        <a:ext cx="1400305" cy="560122"/>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u="none" kern="1200" dirty="0" smtClean="0">
              <a:effectLst>
                <a:outerShdw blurRad="38100" dist="38100" dir="2700000" algn="tl">
                  <a:srgbClr val="000000">
                    <a:alpha val="43137"/>
                  </a:srgbClr>
                </a:outerShdw>
              </a:effectLst>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Group Analysis</a:t>
          </a:r>
        </a:p>
      </dsp:txBody>
      <dsp:txXfrm>
        <a:off x="7490832" y="115982"/>
        <a:ext cx="1400305" cy="560122"/>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u="none" kern="1200" dirty="0" smtClean="0">
              <a:effectLst>
                <a:outerShdw blurRad="38100" dist="38100" dir="2700000" algn="tl">
                  <a:srgbClr val="000000">
                    <a:alpha val="43137"/>
                  </a:srgbClr>
                </a:outerShdw>
              </a:effectLst>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Group Analysis</a:t>
          </a:r>
        </a:p>
      </dsp:txBody>
      <dsp:txXfrm>
        <a:off x="7490832" y="115982"/>
        <a:ext cx="1400305" cy="560122"/>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u="none" kern="1200" dirty="0" smtClean="0">
              <a:effectLst>
                <a:outerShdw blurRad="38100" dist="38100" dir="2700000" algn="tl">
                  <a:srgbClr val="000000">
                    <a:alpha val="43137"/>
                  </a:srgbClr>
                </a:outerShdw>
              </a:effectLst>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Group Analysis</a:t>
          </a:r>
        </a:p>
      </dsp:txBody>
      <dsp:txXfrm>
        <a:off x="7490832" y="115982"/>
        <a:ext cx="1400305" cy="560122"/>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2371B-8F53-4502-A18D-4BFF1F394E6B}">
      <dsp:nvSpPr>
        <dsp:cNvPr id="0" name=""/>
        <dsp:cNvSpPr/>
      </dsp:nvSpPr>
      <dsp:spPr>
        <a:xfrm>
          <a:off x="1342" y="115982"/>
          <a:ext cx="1717110"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Motivation &amp; Agenda</a:t>
          </a:r>
          <a:endParaRPr lang="en-US" sz="1600" kern="1200" dirty="0">
            <a:latin typeface="Garamond" pitchFamily="18" charset="0"/>
          </a:endParaRPr>
        </a:p>
      </dsp:txBody>
      <dsp:txXfrm>
        <a:off x="1342" y="115982"/>
        <a:ext cx="1717110" cy="560122"/>
      </dsp:txXfrm>
    </dsp:sp>
    <dsp:sp modelId="{5348B4E3-DCB3-4ECE-9413-E86133897229}">
      <dsp:nvSpPr>
        <dsp:cNvPr id="0" name=""/>
        <dsp:cNvSpPr/>
      </dsp:nvSpPr>
      <dsp:spPr>
        <a:xfrm>
          <a:off x="1578422" y="115982"/>
          <a:ext cx="162907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Functional MRI</a:t>
          </a:r>
        </a:p>
      </dsp:txBody>
      <dsp:txXfrm>
        <a:off x="1578422" y="115982"/>
        <a:ext cx="1629072" cy="560122"/>
      </dsp:txXfrm>
    </dsp:sp>
    <dsp:sp modelId="{47B1BCCF-20FA-4A40-80CD-170C9D7EE2AC}">
      <dsp:nvSpPr>
        <dsp:cNvPr id="0" name=""/>
        <dsp:cNvSpPr/>
      </dsp:nvSpPr>
      <dsp:spPr>
        <a:xfrm>
          <a:off x="3067464" y="115982"/>
          <a:ext cx="1400305" cy="560122"/>
        </a:xfrm>
        <a:prstGeom prst="chevron">
          <a:avLst/>
        </a:prstGeom>
        <a:solidFill>
          <a:schemeClr val="accent2"/>
        </a:soli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u="none" kern="1200" dirty="0" smtClean="0">
              <a:effectLst>
                <a:outerShdw blurRad="38100" dist="38100" dir="2700000" algn="tl">
                  <a:srgbClr val="000000">
                    <a:alpha val="43137"/>
                  </a:srgbClr>
                </a:outerShdw>
              </a:effectLst>
              <a:latin typeface="Garamond" pitchFamily="18" charset="0"/>
            </a:rPr>
            <a:t>Current Analysis</a:t>
          </a:r>
        </a:p>
      </dsp:txBody>
      <dsp:txXfrm>
        <a:off x="3067464" y="115982"/>
        <a:ext cx="1400305" cy="560122"/>
      </dsp:txXfrm>
    </dsp:sp>
    <dsp:sp modelId="{16110557-1F73-4AB7-90E9-3A398ED30111}">
      <dsp:nvSpPr>
        <dsp:cNvPr id="0" name=""/>
        <dsp:cNvSpPr/>
      </dsp:nvSpPr>
      <dsp:spPr>
        <a:xfrm>
          <a:off x="4327739" y="115982"/>
          <a:ext cx="1909091"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Dimensionality Reduction </a:t>
          </a:r>
        </a:p>
      </dsp:txBody>
      <dsp:txXfrm>
        <a:off x="4327739" y="115982"/>
        <a:ext cx="1909091" cy="560122"/>
      </dsp:txXfrm>
    </dsp:sp>
    <dsp:sp modelId="{D21971C2-50EE-4E1D-A3B5-64CEC4AE3908}">
      <dsp:nvSpPr>
        <dsp:cNvPr id="0" name=""/>
        <dsp:cNvSpPr/>
      </dsp:nvSpPr>
      <dsp:spPr>
        <a:xfrm>
          <a:off x="6096800" y="115982"/>
          <a:ext cx="1534062"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Clustering</a:t>
          </a:r>
        </a:p>
      </dsp:txBody>
      <dsp:txXfrm>
        <a:off x="6096800" y="115982"/>
        <a:ext cx="1534062" cy="560122"/>
      </dsp:txXfrm>
    </dsp:sp>
    <dsp:sp modelId="{1F53B7B5-53F5-4518-B578-C6035D66BB00}">
      <dsp:nvSpPr>
        <dsp:cNvPr id="0" name=""/>
        <dsp:cNvSpPr/>
      </dsp:nvSpPr>
      <dsp:spPr>
        <a:xfrm>
          <a:off x="7490832" y="115982"/>
          <a:ext cx="1400305" cy="560122"/>
        </a:xfrm>
        <a:prstGeom prst="chevron">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latin typeface="Garamond" pitchFamily="18" charset="0"/>
            </a:rPr>
            <a:t>Group Analysis</a:t>
          </a:r>
        </a:p>
      </dsp:txBody>
      <dsp:txXfrm>
        <a:off x="7490832" y="115982"/>
        <a:ext cx="1400305" cy="56012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DA0E41CF-7B24-44D7-9B77-F461CDCCD284}" type="datetimeFigureOut">
              <a:rPr lang="he-IL" smtClean="0"/>
              <a:pPr/>
              <a:t>י"ג/חשון/תשע"ז</a:t>
            </a:fld>
            <a:endParaRPr lang="he-IL"/>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6" name="Footer Placeholder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7EA8BD61-D36B-4A08-88CD-802073B5C885}" type="slidenum">
              <a:rPr lang="he-IL" smtClean="0"/>
              <a:pPr/>
              <a:t>‹#›</a:t>
            </a:fld>
            <a:endParaRPr lang="he-IL"/>
          </a:p>
        </p:txBody>
      </p:sp>
    </p:spTree>
    <p:extLst>
      <p:ext uri="{BB962C8B-B14F-4D97-AF65-F5344CB8AC3E}">
        <p14:creationId xmlns:p14="http://schemas.microsoft.com/office/powerpoint/2010/main" xmlns="" val="138387094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1"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Currently, the diagnosis of dyslexia lacks objective criteria, which can decrease treatment efficacy. Diagnosis relies on a discrepancy between reading ability and intelligence, a measure which can be unreliable/ The current diagnosis for dyslexia focuses on lower accuracy and slower reading pace as compared to the expected level for the age, education, and intellectual abilities of the individual according to standardized norms. This definition relies on a discrepancy between intelligence and reading ability in individuals with dyslexia, even though the discrepancy model has been criticized for its poor validity. To date, there is still an ongoing controversy and variability in the definition of dyslexia, which has led to significant diversity in the presentation and diagnosis of this disorder. Furthermore, the multifaceted mechanisms involved in reading deficits challenge clinicians and researchers to provide accurate diagnoses for individuals with reading difficulty. </a:t>
            </a:r>
          </a:p>
          <a:p>
            <a:endParaRPr lang="he-IL" dirty="0"/>
          </a:p>
        </p:txBody>
      </p:sp>
      <p:sp>
        <p:nvSpPr>
          <p:cNvPr id="4" name="Slide Number Placeholder 3"/>
          <p:cNvSpPr>
            <a:spLocks noGrp="1"/>
          </p:cNvSpPr>
          <p:nvPr>
            <p:ph type="sldNum" sz="quarter" idx="10"/>
          </p:nvPr>
        </p:nvSpPr>
        <p:spPr/>
        <p:txBody>
          <a:bodyPr/>
          <a:lstStyle/>
          <a:p>
            <a:fld id="{7EA8BD61-D36B-4A08-88CD-802073B5C885}" type="slidenum">
              <a:rPr lang="he-IL" smtClean="0"/>
              <a:pPr/>
              <a:t>4</a:t>
            </a:fld>
            <a:endParaRPr lang="he-IL"/>
          </a:p>
        </p:txBody>
      </p:sp>
    </p:spTree>
    <p:extLst>
      <p:ext uri="{BB962C8B-B14F-4D97-AF65-F5344CB8AC3E}">
        <p14:creationId xmlns:p14="http://schemas.microsoft.com/office/powerpoint/2010/main" xmlns="" val="2895814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pPr algn="l"/>
            <a:r>
              <a:rPr lang="en-US" dirty="0" smtClean="0"/>
              <a:t>Talk</a:t>
            </a:r>
            <a:r>
              <a:rPr lang="en-US" baseline="0" dirty="0" smtClean="0"/>
              <a:t> about algorithm parameters? Sigma, </a:t>
            </a:r>
            <a:r>
              <a:rPr lang="en-US" baseline="0" dirty="0" err="1" smtClean="0"/>
              <a:t>numDims</a:t>
            </a:r>
            <a:r>
              <a:rPr lang="en-US" baseline="0" dirty="0" smtClean="0"/>
              <a:t> and k .</a:t>
            </a:r>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20</a:t>
            </a:fld>
            <a:endParaRPr lang="he-IL"/>
          </a:p>
        </p:txBody>
      </p:sp>
    </p:spTree>
    <p:extLst>
      <p:ext uri="{BB962C8B-B14F-4D97-AF65-F5344CB8AC3E}">
        <p14:creationId xmlns:p14="http://schemas.microsoft.com/office/powerpoint/2010/main" xmlns="" val="487245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21</a:t>
            </a:fld>
            <a:endParaRPr lang="he-IL"/>
          </a:p>
        </p:txBody>
      </p:sp>
    </p:spTree>
    <p:extLst>
      <p:ext uri="{BB962C8B-B14F-4D97-AF65-F5344CB8AC3E}">
        <p14:creationId xmlns:p14="http://schemas.microsoft.com/office/powerpoint/2010/main" xmlns="" val="1682189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22</a:t>
            </a:fld>
            <a:endParaRPr lang="he-IL"/>
          </a:p>
        </p:txBody>
      </p:sp>
    </p:spTree>
    <p:extLst>
      <p:ext uri="{BB962C8B-B14F-4D97-AF65-F5344CB8AC3E}">
        <p14:creationId xmlns:p14="http://schemas.microsoft.com/office/powerpoint/2010/main" xmlns="" val="2181030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24</a:t>
            </a:fld>
            <a:endParaRPr lang="he-IL"/>
          </a:p>
        </p:txBody>
      </p:sp>
    </p:spTree>
    <p:extLst>
      <p:ext uri="{BB962C8B-B14F-4D97-AF65-F5344CB8AC3E}">
        <p14:creationId xmlns:p14="http://schemas.microsoft.com/office/powerpoint/2010/main" xmlns="" val="164640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25</a:t>
            </a:fld>
            <a:endParaRPr lang="he-IL"/>
          </a:p>
        </p:txBody>
      </p:sp>
    </p:spTree>
    <p:extLst>
      <p:ext uri="{BB962C8B-B14F-4D97-AF65-F5344CB8AC3E}">
        <p14:creationId xmlns:p14="http://schemas.microsoft.com/office/powerpoint/2010/main" xmlns="" val="1795261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26</a:t>
            </a:fld>
            <a:endParaRPr lang="he-IL"/>
          </a:p>
        </p:txBody>
      </p:sp>
    </p:spTree>
    <p:extLst>
      <p:ext uri="{BB962C8B-B14F-4D97-AF65-F5344CB8AC3E}">
        <p14:creationId xmlns:p14="http://schemas.microsoft.com/office/powerpoint/2010/main" xmlns="" val="3065737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27</a:t>
            </a:fld>
            <a:endParaRPr lang="he-IL"/>
          </a:p>
        </p:txBody>
      </p:sp>
    </p:spTree>
    <p:extLst>
      <p:ext uri="{BB962C8B-B14F-4D97-AF65-F5344CB8AC3E}">
        <p14:creationId xmlns:p14="http://schemas.microsoft.com/office/powerpoint/2010/main" xmlns="" val="2529081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29</a:t>
            </a:fld>
            <a:endParaRPr lang="he-IL"/>
          </a:p>
        </p:txBody>
      </p:sp>
    </p:spTree>
    <p:extLst>
      <p:ext uri="{BB962C8B-B14F-4D97-AF65-F5344CB8AC3E}">
        <p14:creationId xmlns:p14="http://schemas.microsoft.com/office/powerpoint/2010/main" xmlns="" val="3780986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30</a:t>
            </a:fld>
            <a:endParaRPr lang="he-IL"/>
          </a:p>
        </p:txBody>
      </p:sp>
    </p:spTree>
    <p:extLst>
      <p:ext uri="{BB962C8B-B14F-4D97-AF65-F5344CB8AC3E}">
        <p14:creationId xmlns:p14="http://schemas.microsoft.com/office/powerpoint/2010/main" xmlns="" val="1556834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31</a:t>
            </a:fld>
            <a:endParaRPr lang="he-IL"/>
          </a:p>
        </p:txBody>
      </p:sp>
    </p:spTree>
    <p:extLst>
      <p:ext uri="{BB962C8B-B14F-4D97-AF65-F5344CB8AC3E}">
        <p14:creationId xmlns:p14="http://schemas.microsoft.com/office/powerpoint/2010/main" xmlns="" val="798063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smtClean="0"/>
              <a:t>Functional connectivity is defined as the temporal dependency</a:t>
            </a:r>
            <a:r>
              <a:rPr lang="en-US" baseline="0" dirty="0" smtClean="0"/>
              <a:t> </a:t>
            </a:r>
            <a:r>
              <a:rPr lang="en-US" dirty="0" smtClean="0"/>
              <a:t>of neuronal activation patterns of anatomically separated brain regions and in the past years an increasing body of neuroimaging studies has started to explore functional connectivity by measuring the level of co-activation of resting-state fMRI time-series   between brain regions.</a:t>
            </a:r>
            <a:endParaRPr lang="he-IL" dirty="0"/>
          </a:p>
        </p:txBody>
      </p:sp>
      <p:sp>
        <p:nvSpPr>
          <p:cNvPr id="4" name="Slide Number Placeholder 3"/>
          <p:cNvSpPr>
            <a:spLocks noGrp="1"/>
          </p:cNvSpPr>
          <p:nvPr>
            <p:ph type="sldNum" sz="quarter" idx="10"/>
          </p:nvPr>
        </p:nvSpPr>
        <p:spPr/>
        <p:txBody>
          <a:bodyPr/>
          <a:lstStyle/>
          <a:p>
            <a:fld id="{7EA8BD61-D36B-4A08-88CD-802073B5C885}" type="slidenum">
              <a:rPr lang="he-IL" smtClean="0"/>
              <a:pPr/>
              <a:t>6</a:t>
            </a:fld>
            <a:endParaRPr lang="he-IL"/>
          </a:p>
        </p:txBody>
      </p:sp>
    </p:spTree>
    <p:extLst>
      <p:ext uri="{BB962C8B-B14F-4D97-AF65-F5344CB8AC3E}">
        <p14:creationId xmlns:p14="http://schemas.microsoft.com/office/powerpoint/2010/main" xmlns="" val="3631153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32</a:t>
            </a:fld>
            <a:endParaRPr lang="he-IL"/>
          </a:p>
        </p:txBody>
      </p:sp>
    </p:spTree>
    <p:extLst>
      <p:ext uri="{BB962C8B-B14F-4D97-AF65-F5344CB8AC3E}">
        <p14:creationId xmlns:p14="http://schemas.microsoft.com/office/powerpoint/2010/main" xmlns="" val="3861924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33</a:t>
            </a:fld>
            <a:endParaRPr lang="he-IL"/>
          </a:p>
        </p:txBody>
      </p:sp>
    </p:spTree>
    <p:extLst>
      <p:ext uri="{BB962C8B-B14F-4D97-AF65-F5344CB8AC3E}">
        <p14:creationId xmlns:p14="http://schemas.microsoft.com/office/powerpoint/2010/main" xmlns="" val="4202505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34</a:t>
            </a:fld>
            <a:endParaRPr lang="he-IL"/>
          </a:p>
        </p:txBody>
      </p:sp>
    </p:spTree>
    <p:extLst>
      <p:ext uri="{BB962C8B-B14F-4D97-AF65-F5344CB8AC3E}">
        <p14:creationId xmlns:p14="http://schemas.microsoft.com/office/powerpoint/2010/main" xmlns="" val="42314583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35</a:t>
            </a:fld>
            <a:endParaRPr lang="he-IL"/>
          </a:p>
        </p:txBody>
      </p:sp>
    </p:spTree>
    <p:extLst>
      <p:ext uri="{BB962C8B-B14F-4D97-AF65-F5344CB8AC3E}">
        <p14:creationId xmlns:p14="http://schemas.microsoft.com/office/powerpoint/2010/main" xmlns="" val="4231458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36</a:t>
            </a:fld>
            <a:endParaRPr lang="he-IL"/>
          </a:p>
        </p:txBody>
      </p:sp>
    </p:spTree>
    <p:extLst>
      <p:ext uri="{BB962C8B-B14F-4D97-AF65-F5344CB8AC3E}">
        <p14:creationId xmlns:p14="http://schemas.microsoft.com/office/powerpoint/2010/main" xmlns="" val="4231458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37</a:t>
            </a:fld>
            <a:endParaRPr lang="he-IL"/>
          </a:p>
        </p:txBody>
      </p:sp>
    </p:spTree>
    <p:extLst>
      <p:ext uri="{BB962C8B-B14F-4D97-AF65-F5344CB8AC3E}">
        <p14:creationId xmlns:p14="http://schemas.microsoft.com/office/powerpoint/2010/main" xmlns="" val="3408886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38</a:t>
            </a:fld>
            <a:endParaRPr lang="he-IL"/>
          </a:p>
        </p:txBody>
      </p:sp>
    </p:spTree>
    <p:extLst>
      <p:ext uri="{BB962C8B-B14F-4D97-AF65-F5344CB8AC3E}">
        <p14:creationId xmlns:p14="http://schemas.microsoft.com/office/powerpoint/2010/main" xmlns="" val="679586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39</a:t>
            </a:fld>
            <a:endParaRPr lang="he-IL"/>
          </a:p>
        </p:txBody>
      </p:sp>
    </p:spTree>
    <p:extLst>
      <p:ext uri="{BB962C8B-B14F-4D97-AF65-F5344CB8AC3E}">
        <p14:creationId xmlns:p14="http://schemas.microsoft.com/office/powerpoint/2010/main" xmlns="" val="6324207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40</a:t>
            </a:fld>
            <a:endParaRPr lang="he-IL"/>
          </a:p>
        </p:txBody>
      </p:sp>
    </p:spTree>
    <p:extLst>
      <p:ext uri="{BB962C8B-B14F-4D97-AF65-F5344CB8AC3E}">
        <p14:creationId xmlns:p14="http://schemas.microsoft.com/office/powerpoint/2010/main" xmlns="" val="3788813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41</a:t>
            </a:fld>
            <a:endParaRPr lang="he-IL"/>
          </a:p>
        </p:txBody>
      </p:sp>
    </p:spTree>
    <p:extLst>
      <p:ext uri="{BB962C8B-B14F-4D97-AF65-F5344CB8AC3E}">
        <p14:creationId xmlns:p14="http://schemas.microsoft.com/office/powerpoint/2010/main" xmlns="" val="1369586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a statistical technique whose aim is to recover hidden underlying source signals from an observed mixture of these sources.</a:t>
            </a:r>
            <a:endParaRPr lang="he-IL" dirty="0"/>
          </a:p>
        </p:txBody>
      </p:sp>
      <p:sp>
        <p:nvSpPr>
          <p:cNvPr id="4" name="Slide Number Placeholder 3"/>
          <p:cNvSpPr>
            <a:spLocks noGrp="1"/>
          </p:cNvSpPr>
          <p:nvPr>
            <p:ph type="sldNum" sz="quarter" idx="10"/>
          </p:nvPr>
        </p:nvSpPr>
        <p:spPr/>
        <p:txBody>
          <a:bodyPr/>
          <a:lstStyle/>
          <a:p>
            <a:fld id="{7EA8BD61-D36B-4A08-88CD-802073B5C885}" type="slidenum">
              <a:rPr lang="he-IL" smtClean="0"/>
              <a:pPr/>
              <a:t>12</a:t>
            </a:fld>
            <a:endParaRPr lang="he-IL"/>
          </a:p>
        </p:txBody>
      </p:sp>
    </p:spTree>
    <p:extLst>
      <p:ext uri="{BB962C8B-B14F-4D97-AF65-F5344CB8AC3E}">
        <p14:creationId xmlns:p14="http://schemas.microsoft.com/office/powerpoint/2010/main" xmlns="" val="32786453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42</a:t>
            </a:fld>
            <a:endParaRPr lang="he-IL"/>
          </a:p>
        </p:txBody>
      </p:sp>
    </p:spTree>
    <p:extLst>
      <p:ext uri="{BB962C8B-B14F-4D97-AF65-F5344CB8AC3E}">
        <p14:creationId xmlns:p14="http://schemas.microsoft.com/office/powerpoint/2010/main" xmlns="" val="40112904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43</a:t>
            </a:fld>
            <a:endParaRPr lang="he-IL"/>
          </a:p>
        </p:txBody>
      </p:sp>
    </p:spTree>
    <p:extLst>
      <p:ext uri="{BB962C8B-B14F-4D97-AF65-F5344CB8AC3E}">
        <p14:creationId xmlns:p14="http://schemas.microsoft.com/office/powerpoint/2010/main" xmlns="" val="10561767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44</a:t>
            </a:fld>
            <a:endParaRPr lang="he-IL"/>
          </a:p>
        </p:txBody>
      </p:sp>
    </p:spTree>
    <p:extLst>
      <p:ext uri="{BB962C8B-B14F-4D97-AF65-F5344CB8AC3E}">
        <p14:creationId xmlns:p14="http://schemas.microsoft.com/office/powerpoint/2010/main" xmlns="" val="4899212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45</a:t>
            </a:fld>
            <a:endParaRPr lang="he-IL"/>
          </a:p>
        </p:txBody>
      </p:sp>
    </p:spTree>
    <p:extLst>
      <p:ext uri="{BB962C8B-B14F-4D97-AF65-F5344CB8AC3E}">
        <p14:creationId xmlns:p14="http://schemas.microsoft.com/office/powerpoint/2010/main" xmlns="" val="1300202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46</a:t>
            </a:fld>
            <a:endParaRPr lang="he-IL"/>
          </a:p>
        </p:txBody>
      </p:sp>
    </p:spTree>
    <p:extLst>
      <p:ext uri="{BB962C8B-B14F-4D97-AF65-F5344CB8AC3E}">
        <p14:creationId xmlns:p14="http://schemas.microsoft.com/office/powerpoint/2010/main" xmlns="" val="2257080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47</a:t>
            </a:fld>
            <a:endParaRPr lang="he-IL"/>
          </a:p>
        </p:txBody>
      </p:sp>
    </p:spTree>
    <p:extLst>
      <p:ext uri="{BB962C8B-B14F-4D97-AF65-F5344CB8AC3E}">
        <p14:creationId xmlns:p14="http://schemas.microsoft.com/office/powerpoint/2010/main" xmlns="" val="3385640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48</a:t>
            </a:fld>
            <a:endParaRPr lang="he-IL"/>
          </a:p>
        </p:txBody>
      </p:sp>
    </p:spTree>
    <p:extLst>
      <p:ext uri="{BB962C8B-B14F-4D97-AF65-F5344CB8AC3E}">
        <p14:creationId xmlns:p14="http://schemas.microsoft.com/office/powerpoint/2010/main" xmlns="" val="22168084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49</a:t>
            </a:fld>
            <a:endParaRPr lang="he-IL"/>
          </a:p>
        </p:txBody>
      </p:sp>
    </p:spTree>
    <p:extLst>
      <p:ext uri="{BB962C8B-B14F-4D97-AF65-F5344CB8AC3E}">
        <p14:creationId xmlns:p14="http://schemas.microsoft.com/office/powerpoint/2010/main" xmlns="" val="38492850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50</a:t>
            </a:fld>
            <a:endParaRPr lang="he-IL"/>
          </a:p>
        </p:txBody>
      </p:sp>
    </p:spTree>
    <p:extLst>
      <p:ext uri="{BB962C8B-B14F-4D97-AF65-F5344CB8AC3E}">
        <p14:creationId xmlns:p14="http://schemas.microsoft.com/office/powerpoint/2010/main" xmlns="" val="17564630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51</a:t>
            </a:fld>
            <a:endParaRPr lang="he-IL"/>
          </a:p>
        </p:txBody>
      </p:sp>
    </p:spTree>
    <p:extLst>
      <p:ext uri="{BB962C8B-B14F-4D97-AF65-F5344CB8AC3E}">
        <p14:creationId xmlns:p14="http://schemas.microsoft.com/office/powerpoint/2010/main" xmlns="" val="2976134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נקודה 2: להסביר</a:t>
            </a:r>
            <a:r>
              <a:rPr lang="he-IL" baseline="0" dirty="0" smtClean="0"/>
              <a:t> שאחד נותן רכיבים </a:t>
            </a:r>
            <a:r>
              <a:rPr lang="he-IL" baseline="0" dirty="0" err="1" smtClean="0"/>
              <a:t>ב"ת</a:t>
            </a:r>
            <a:r>
              <a:rPr lang="he-IL" baseline="0" dirty="0" smtClean="0"/>
              <a:t> בזמן, ואחד במקום</a:t>
            </a:r>
          </a:p>
          <a:p>
            <a:pPr>
              <a:buFont typeface="Arial" charset="0"/>
              <a:buChar char="•"/>
            </a:pPr>
            <a:r>
              <a:rPr lang="he-IL" baseline="0" dirty="0" smtClean="0"/>
              <a:t>לדעת להסביר את </a:t>
            </a:r>
            <a:r>
              <a:rPr lang="he-IL" baseline="0" dirty="0" err="1" smtClean="0"/>
              <a:t>הדיאגרמות</a:t>
            </a:r>
            <a:r>
              <a:rPr lang="he-IL" baseline="0" dirty="0" smtClean="0"/>
              <a:t> (להסביר שבאחד מחפשים </a:t>
            </a:r>
            <a:r>
              <a:rPr lang="en-US" baseline="0" dirty="0" smtClean="0"/>
              <a:t>temporal </a:t>
            </a:r>
            <a:r>
              <a:rPr lang="en-US" baseline="0" dirty="0" err="1" smtClean="0"/>
              <a:t>Ics</a:t>
            </a:r>
            <a:r>
              <a:rPr lang="he-IL" baseline="0" dirty="0" smtClean="0"/>
              <a:t> ובשני </a:t>
            </a:r>
            <a:r>
              <a:rPr lang="en-US" baseline="0" dirty="0" smtClean="0"/>
              <a:t>spatial </a:t>
            </a:r>
            <a:r>
              <a:rPr lang="en-US" baseline="0" dirty="0" err="1" smtClean="0"/>
              <a:t>Ics</a:t>
            </a:r>
            <a:r>
              <a:rPr lang="he-IL" baseline="0" dirty="0" smtClean="0"/>
              <a:t>)</a:t>
            </a:r>
          </a:p>
          <a:p>
            <a:pPr>
              <a:buFont typeface="Arial" charset="0"/>
              <a:buChar char="•"/>
            </a:pPr>
            <a:endParaRPr lang="he-IL" dirty="0" smtClean="0"/>
          </a:p>
        </p:txBody>
      </p:sp>
      <p:sp>
        <p:nvSpPr>
          <p:cNvPr id="4" name="Slide Number Placeholder 3"/>
          <p:cNvSpPr>
            <a:spLocks noGrp="1"/>
          </p:cNvSpPr>
          <p:nvPr>
            <p:ph type="sldNum" sz="quarter" idx="10"/>
          </p:nvPr>
        </p:nvSpPr>
        <p:spPr/>
        <p:txBody>
          <a:bodyPr/>
          <a:lstStyle/>
          <a:p>
            <a:fld id="{7EA8BD61-D36B-4A08-88CD-802073B5C885}" type="slidenum">
              <a:rPr lang="he-IL" smtClean="0"/>
              <a:pPr/>
              <a:t>13</a:t>
            </a:fld>
            <a:endParaRPr lang="he-IL"/>
          </a:p>
        </p:txBody>
      </p:sp>
    </p:spTree>
    <p:extLst>
      <p:ext uri="{BB962C8B-B14F-4D97-AF65-F5344CB8AC3E}">
        <p14:creationId xmlns:p14="http://schemas.microsoft.com/office/powerpoint/2010/main" xmlns="" val="39127373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52</a:t>
            </a:fld>
            <a:endParaRPr lang="he-IL"/>
          </a:p>
        </p:txBody>
      </p:sp>
    </p:spTree>
    <p:extLst>
      <p:ext uri="{BB962C8B-B14F-4D97-AF65-F5344CB8AC3E}">
        <p14:creationId xmlns:p14="http://schemas.microsoft.com/office/powerpoint/2010/main" xmlns="" val="17564630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53</a:t>
            </a:fld>
            <a:endParaRPr lang="he-IL"/>
          </a:p>
        </p:txBody>
      </p:sp>
    </p:spTree>
    <p:extLst>
      <p:ext uri="{BB962C8B-B14F-4D97-AF65-F5344CB8AC3E}">
        <p14:creationId xmlns:p14="http://schemas.microsoft.com/office/powerpoint/2010/main" xmlns="" val="17564630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54</a:t>
            </a:fld>
            <a:endParaRPr lang="he-IL"/>
          </a:p>
        </p:txBody>
      </p:sp>
    </p:spTree>
    <p:extLst>
      <p:ext uri="{BB962C8B-B14F-4D97-AF65-F5344CB8AC3E}">
        <p14:creationId xmlns:p14="http://schemas.microsoft.com/office/powerpoint/2010/main" xmlns="" val="26147867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55</a:t>
            </a:fld>
            <a:endParaRPr lang="he-IL"/>
          </a:p>
        </p:txBody>
      </p:sp>
    </p:spTree>
    <p:extLst>
      <p:ext uri="{BB962C8B-B14F-4D97-AF65-F5344CB8AC3E}">
        <p14:creationId xmlns:p14="http://schemas.microsoft.com/office/powerpoint/2010/main" xmlns="" val="1343859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 נקודה 1: ולכן</a:t>
            </a:r>
            <a:r>
              <a:rPr lang="he-IL" baseline="0" dirty="0" smtClean="0"/>
              <a:t> אולי חשוב להסתכל ולחקור את שניהם</a:t>
            </a:r>
            <a:endParaRPr lang="he-IL" dirty="0" smtClean="0"/>
          </a:p>
          <a:p>
            <a:r>
              <a:rPr lang="en-US" dirty="0" smtClean="0"/>
              <a:t>http://ieeexplore.ieee.org.ezlibrary.technion.ac.il/stamp/stamp.jsp?tp=&amp;arnumber=6098493</a:t>
            </a:r>
          </a:p>
          <a:p>
            <a:r>
              <a:rPr lang="en-US" dirty="0" smtClean="0"/>
              <a:t>http://research.ics.aalto.fi/events/ica2000/proceedings/0543.pdf</a:t>
            </a:r>
          </a:p>
          <a:p>
            <a:r>
              <a:rPr lang="en-US" dirty="0" smtClean="0"/>
              <a:t>https://arxiv.org/pdf/1012.0269.pdf</a:t>
            </a:r>
          </a:p>
          <a:p>
            <a:r>
              <a:rPr lang="en-US" dirty="0" smtClean="0"/>
              <a:t>http://onlinelibrary.wiley.com.ezlibrary.technion.ac.il/doi/10.1002/hbm.1024/epdf</a:t>
            </a:r>
            <a:endParaRPr lang="he-IL" dirty="0"/>
          </a:p>
        </p:txBody>
      </p:sp>
      <p:sp>
        <p:nvSpPr>
          <p:cNvPr id="4" name="Slide Number Placeholder 3"/>
          <p:cNvSpPr>
            <a:spLocks noGrp="1"/>
          </p:cNvSpPr>
          <p:nvPr>
            <p:ph type="sldNum" sz="quarter" idx="10"/>
          </p:nvPr>
        </p:nvSpPr>
        <p:spPr/>
        <p:txBody>
          <a:bodyPr/>
          <a:lstStyle/>
          <a:p>
            <a:fld id="{7EA8BD61-D36B-4A08-88CD-802073B5C885}" type="slidenum">
              <a:rPr lang="he-IL" smtClean="0"/>
              <a:pPr/>
              <a:t>14</a:t>
            </a:fld>
            <a:endParaRPr lang="he-IL"/>
          </a:p>
        </p:txBody>
      </p:sp>
    </p:spTree>
    <p:extLst>
      <p:ext uri="{BB962C8B-B14F-4D97-AF65-F5344CB8AC3E}">
        <p14:creationId xmlns:p14="http://schemas.microsoft.com/office/powerpoint/2010/main" xmlns="" val="3201248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7EA8BD61-D36B-4A08-88CD-802073B5C885}" type="slidenum">
              <a:rPr lang="he-IL" smtClean="0"/>
              <a:pPr/>
              <a:t>15</a:t>
            </a:fld>
            <a:endParaRPr lang="he-IL"/>
          </a:p>
        </p:txBody>
      </p:sp>
    </p:spTree>
    <p:extLst>
      <p:ext uri="{BB962C8B-B14F-4D97-AF65-F5344CB8AC3E}">
        <p14:creationId xmlns:p14="http://schemas.microsoft.com/office/powerpoint/2010/main" xmlns="" val="2575321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r>
              <a:rPr lang="en-US" dirty="0" err="1" smtClean="0"/>
              <a:t>Yochai</a:t>
            </a:r>
            <a:r>
              <a:rPr lang="en-US" dirty="0" smtClean="0"/>
              <a:t>:</a:t>
            </a:r>
            <a:r>
              <a:rPr lang="en-US" baseline="0" dirty="0" smtClean="0"/>
              <a:t> Remember you were asked about these timelines, please understand how they are obtained before the presentation</a:t>
            </a:r>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16</a:t>
            </a:fld>
            <a:endParaRPr lang="he-IL"/>
          </a:p>
        </p:txBody>
      </p:sp>
    </p:spTree>
    <p:extLst>
      <p:ext uri="{BB962C8B-B14F-4D97-AF65-F5344CB8AC3E}">
        <p14:creationId xmlns:p14="http://schemas.microsoft.com/office/powerpoint/2010/main" xmlns="" val="1053975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18</a:t>
            </a:fld>
            <a:endParaRPr lang="he-IL"/>
          </a:p>
        </p:txBody>
      </p:sp>
    </p:spTree>
    <p:extLst>
      <p:ext uri="{BB962C8B-B14F-4D97-AF65-F5344CB8AC3E}">
        <p14:creationId xmlns:p14="http://schemas.microsoft.com/office/powerpoint/2010/main" xmlns="" val="1540370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7EA8BD61-D36B-4A08-88CD-802073B5C885}" type="slidenum">
              <a:rPr lang="he-IL" smtClean="0"/>
              <a:pPr/>
              <a:t>19</a:t>
            </a:fld>
            <a:endParaRPr lang="he-IL"/>
          </a:p>
        </p:txBody>
      </p:sp>
    </p:spTree>
    <p:extLst>
      <p:ext uri="{BB962C8B-B14F-4D97-AF65-F5344CB8AC3E}">
        <p14:creationId xmlns:p14="http://schemas.microsoft.com/office/powerpoint/2010/main" xmlns="" val="487245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sp>
        <p:nvSpPr>
          <p:cNvPr id="23" name="מלבן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מלבן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מלבן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מלבן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מלבן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מלבן מעוגל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מלבן מעוגל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מלבן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מלבן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מלבן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מלבן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כותרת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he-IL" smtClean="0"/>
              <a:t>לחץ כדי לערוך סגנון כותרת של תבנית בסיס</a:t>
            </a:r>
            <a:endParaRPr kumimoji="0" lang="en-US"/>
          </a:p>
        </p:txBody>
      </p:sp>
      <p:sp>
        <p:nvSpPr>
          <p:cNvPr id="9" name="כותרת משנה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he-IL" smtClean="0"/>
              <a:t>לחץ כדי לערוך סגנון כותרת משנה של תבנית בסיס</a:t>
            </a:r>
            <a:endParaRPr kumimoji="0" lang="en-US"/>
          </a:p>
        </p:txBody>
      </p:sp>
      <p:sp>
        <p:nvSpPr>
          <p:cNvPr id="28" name="מציין מיקום של תאריך 27"/>
          <p:cNvSpPr>
            <a:spLocks noGrp="1"/>
          </p:cNvSpPr>
          <p:nvPr>
            <p:ph type="dt" sz="half" idx="10"/>
          </p:nvPr>
        </p:nvSpPr>
        <p:spPr>
          <a:xfrm>
            <a:off x="6705600" y="4206240"/>
            <a:ext cx="960120" cy="457200"/>
          </a:xfrm>
        </p:spPr>
        <p:txBody>
          <a:bodyPr/>
          <a:lstStyle/>
          <a:p>
            <a:fld id="{62C58C8F-A96C-4A54-AADD-8477CD6ABF88}" type="datetimeFigureOut">
              <a:rPr lang="en-US" smtClean="0"/>
              <a:pPr/>
              <a:t>11/14/2016</a:t>
            </a:fld>
            <a:endParaRPr lang="en-US"/>
          </a:p>
        </p:txBody>
      </p:sp>
      <p:sp>
        <p:nvSpPr>
          <p:cNvPr id="17" name="מציין מיקום של כותרת תחתונה 16"/>
          <p:cNvSpPr>
            <a:spLocks noGrp="1"/>
          </p:cNvSpPr>
          <p:nvPr>
            <p:ph type="ftr" sz="quarter" idx="11"/>
          </p:nvPr>
        </p:nvSpPr>
        <p:spPr>
          <a:xfrm>
            <a:off x="5410200" y="4205288"/>
            <a:ext cx="1295400" cy="457200"/>
          </a:xfrm>
        </p:spPr>
        <p:txBody>
          <a:bodyPr/>
          <a:lstStyle/>
          <a:p>
            <a:endParaRPr lang="en-US"/>
          </a:p>
        </p:txBody>
      </p:sp>
      <p:sp>
        <p:nvSpPr>
          <p:cNvPr id="29" name="מציין מיקום של מספר שקופית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83B04A27-F440-4AC9-BB49-F47EFB61C38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kumimoji="0" lang="he-IL" smtClean="0"/>
              <a:t>לחץ כדי לערוך סגנון כותרת של תבנית בסיס</a:t>
            </a:r>
            <a:endParaRPr kumimoji="0" lang="en-US"/>
          </a:p>
        </p:txBody>
      </p:sp>
      <p:sp>
        <p:nvSpPr>
          <p:cNvPr id="3" name="מציין מיקום של טקסט אנכי 2"/>
          <p:cNvSpPr>
            <a:spLocks noGrp="1"/>
          </p:cNvSpPr>
          <p:nvPr>
            <p:ph type="body" orient="vert" idx="1"/>
          </p:nvPr>
        </p:nvSpPr>
        <p:spPr/>
        <p:txBody>
          <a:bodyPr vert="eaVert"/>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4" name="מציין מיקום של תאריך 3"/>
          <p:cNvSpPr>
            <a:spLocks noGrp="1"/>
          </p:cNvSpPr>
          <p:nvPr>
            <p:ph type="dt" sz="half" idx="10"/>
          </p:nvPr>
        </p:nvSpPr>
        <p:spPr/>
        <p:txBody>
          <a:bodyPr/>
          <a:lstStyle/>
          <a:p>
            <a:fld id="{62C58C8F-A96C-4A54-AADD-8477CD6ABF88}" type="datetimeFigureOut">
              <a:rPr lang="en-US" smtClean="0"/>
              <a:pPr/>
              <a:t>11/14/2016</a:t>
            </a:fld>
            <a:endParaRPr lang="en-US"/>
          </a:p>
        </p:txBody>
      </p:sp>
      <p:sp>
        <p:nvSpPr>
          <p:cNvPr id="5" name="מציין מיקום של כותרת תחתונה 4"/>
          <p:cNvSpPr>
            <a:spLocks noGrp="1"/>
          </p:cNvSpPr>
          <p:nvPr>
            <p:ph type="ftr" sz="quarter" idx="11"/>
          </p:nvPr>
        </p:nvSpPr>
        <p:spPr/>
        <p:txBody>
          <a:bodyPr/>
          <a:lstStyle/>
          <a:p>
            <a:endParaRPr lang="en-US"/>
          </a:p>
        </p:txBody>
      </p:sp>
      <p:sp>
        <p:nvSpPr>
          <p:cNvPr id="6" name="מציין מיקום של מספר שקופית 5"/>
          <p:cNvSpPr>
            <a:spLocks noGrp="1"/>
          </p:cNvSpPr>
          <p:nvPr>
            <p:ph type="sldNum" sz="quarter" idx="12"/>
          </p:nvPr>
        </p:nvSpPr>
        <p:spPr/>
        <p:txBody>
          <a:bodyPr/>
          <a:lstStyle/>
          <a:p>
            <a:fld id="{83B04A27-F440-4AC9-BB49-F47EFB61C38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6781800" y="1143000"/>
            <a:ext cx="1905000" cy="5486400"/>
          </a:xfrm>
        </p:spPr>
        <p:txBody>
          <a:bodyPr vert="eaVert"/>
          <a:lstStyle/>
          <a:p>
            <a:r>
              <a:rPr kumimoji="0" lang="he-IL" smtClean="0"/>
              <a:t>לחץ כדי לערוך סגנון כותרת של תבנית בסיס</a:t>
            </a:r>
            <a:endParaRPr kumimoji="0" lang="en-US"/>
          </a:p>
        </p:txBody>
      </p:sp>
      <p:sp>
        <p:nvSpPr>
          <p:cNvPr id="3" name="מציין מיקום של טקסט אנכי 2"/>
          <p:cNvSpPr>
            <a:spLocks noGrp="1"/>
          </p:cNvSpPr>
          <p:nvPr>
            <p:ph type="body" orient="vert" idx="1"/>
          </p:nvPr>
        </p:nvSpPr>
        <p:spPr>
          <a:xfrm>
            <a:off x="457200" y="1143000"/>
            <a:ext cx="6248400" cy="5486400"/>
          </a:xfrm>
        </p:spPr>
        <p:txBody>
          <a:bodyPr vert="eaVert"/>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4" name="מציין מיקום של תאריך 3"/>
          <p:cNvSpPr>
            <a:spLocks noGrp="1"/>
          </p:cNvSpPr>
          <p:nvPr>
            <p:ph type="dt" sz="half" idx="10"/>
          </p:nvPr>
        </p:nvSpPr>
        <p:spPr/>
        <p:txBody>
          <a:bodyPr/>
          <a:lstStyle/>
          <a:p>
            <a:fld id="{62C58C8F-A96C-4A54-AADD-8477CD6ABF88}" type="datetimeFigureOut">
              <a:rPr lang="en-US" smtClean="0"/>
              <a:pPr/>
              <a:t>11/14/2016</a:t>
            </a:fld>
            <a:endParaRPr lang="en-US"/>
          </a:p>
        </p:txBody>
      </p:sp>
      <p:sp>
        <p:nvSpPr>
          <p:cNvPr id="5" name="מציין מיקום של כותרת תחתונה 4"/>
          <p:cNvSpPr>
            <a:spLocks noGrp="1"/>
          </p:cNvSpPr>
          <p:nvPr>
            <p:ph type="ftr" sz="quarter" idx="11"/>
          </p:nvPr>
        </p:nvSpPr>
        <p:spPr/>
        <p:txBody>
          <a:bodyPr/>
          <a:lstStyle/>
          <a:p>
            <a:endParaRPr lang="en-US"/>
          </a:p>
        </p:txBody>
      </p:sp>
      <p:sp>
        <p:nvSpPr>
          <p:cNvPr id="6" name="מציין מיקום של מספר שקופית 5"/>
          <p:cNvSpPr>
            <a:spLocks noGrp="1"/>
          </p:cNvSpPr>
          <p:nvPr>
            <p:ph type="sldNum" sz="quarter" idx="12"/>
          </p:nvPr>
        </p:nvSpPr>
        <p:spPr/>
        <p:txBody>
          <a:bodyPr/>
          <a:lstStyle/>
          <a:p>
            <a:fld id="{83B04A27-F440-4AC9-BB49-F47EFB61C38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kumimoji="0" lang="he-IL" smtClean="0"/>
              <a:t>לחץ כדי לערוך סגנון כותרת של תבנית בסיס</a:t>
            </a:r>
            <a:endParaRPr kumimoji="0" lang="en-US"/>
          </a:p>
        </p:txBody>
      </p:sp>
      <p:sp>
        <p:nvSpPr>
          <p:cNvPr id="3" name="מציין מיקום תוכן 2"/>
          <p:cNvSpPr>
            <a:spLocks noGrp="1"/>
          </p:cNvSpPr>
          <p:nvPr>
            <p:ph idx="1"/>
          </p:nvPr>
        </p:nvSpPr>
        <p:spPr/>
        <p:txBody>
          <a:bodyPr/>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4" name="מציין מיקום של תאריך 3"/>
          <p:cNvSpPr>
            <a:spLocks noGrp="1"/>
          </p:cNvSpPr>
          <p:nvPr>
            <p:ph type="dt" sz="half" idx="10"/>
          </p:nvPr>
        </p:nvSpPr>
        <p:spPr/>
        <p:txBody>
          <a:bodyPr/>
          <a:lstStyle/>
          <a:p>
            <a:fld id="{62C58C8F-A96C-4A54-AADD-8477CD6ABF88}" type="datetimeFigureOut">
              <a:rPr lang="en-US" smtClean="0"/>
              <a:pPr/>
              <a:t>11/14/2016</a:t>
            </a:fld>
            <a:endParaRPr lang="en-US"/>
          </a:p>
        </p:txBody>
      </p:sp>
      <p:sp>
        <p:nvSpPr>
          <p:cNvPr id="5" name="מציין מיקום של כותרת תחתונה 4"/>
          <p:cNvSpPr>
            <a:spLocks noGrp="1"/>
          </p:cNvSpPr>
          <p:nvPr>
            <p:ph type="ftr" sz="quarter" idx="11"/>
          </p:nvPr>
        </p:nvSpPr>
        <p:spPr/>
        <p:txBody>
          <a:bodyPr/>
          <a:lstStyle/>
          <a:p>
            <a:endParaRPr lang="en-US"/>
          </a:p>
        </p:txBody>
      </p:sp>
      <p:sp>
        <p:nvSpPr>
          <p:cNvPr id="6" name="מציין מיקום של מספר שקופית 5"/>
          <p:cNvSpPr>
            <a:spLocks noGrp="1"/>
          </p:cNvSpPr>
          <p:nvPr>
            <p:ph type="sldNum" sz="quarter" idx="12"/>
          </p:nvPr>
        </p:nvSpPr>
        <p:spPr/>
        <p:txBody>
          <a:bodyPr/>
          <a:lstStyle/>
          <a:p>
            <a:fld id="{83B04A27-F440-4AC9-BB49-F47EFB61C38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he-IL" smtClean="0"/>
              <a:t>לחץ כדי לערוך סגנון כותרת של תבנית בסיס</a:t>
            </a:r>
            <a:endParaRPr kumimoji="0" lang="en-US"/>
          </a:p>
        </p:txBody>
      </p:sp>
      <p:sp>
        <p:nvSpPr>
          <p:cNvPr id="3" name="מציין מיקום טקסט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he-IL" smtClean="0"/>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62C58C8F-A96C-4A54-AADD-8477CD6ABF88}" type="datetimeFigureOut">
              <a:rPr lang="en-US" smtClean="0"/>
              <a:pPr/>
              <a:t>11/14/2016</a:t>
            </a:fld>
            <a:endParaRPr lang="en-US"/>
          </a:p>
        </p:txBody>
      </p:sp>
      <p:sp>
        <p:nvSpPr>
          <p:cNvPr id="5" name="מציין מיקום של כותרת תחתונה 4"/>
          <p:cNvSpPr>
            <a:spLocks noGrp="1"/>
          </p:cNvSpPr>
          <p:nvPr>
            <p:ph type="ftr" sz="quarter" idx="11"/>
          </p:nvPr>
        </p:nvSpPr>
        <p:spPr/>
        <p:txBody>
          <a:bodyPr/>
          <a:lstStyle/>
          <a:p>
            <a:endParaRPr lang="en-US"/>
          </a:p>
        </p:txBody>
      </p:sp>
      <p:sp>
        <p:nvSpPr>
          <p:cNvPr id="6" name="מציין מיקום של מספר שקופית 5"/>
          <p:cNvSpPr>
            <a:spLocks noGrp="1"/>
          </p:cNvSpPr>
          <p:nvPr>
            <p:ph type="sldNum" sz="quarter" idx="12"/>
          </p:nvPr>
        </p:nvSpPr>
        <p:spPr/>
        <p:txBody>
          <a:bodyPr/>
          <a:lstStyle/>
          <a:p>
            <a:fld id="{83B04A27-F440-4AC9-BB49-F47EFB61C38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kumimoji="0" lang="he-IL" smtClean="0"/>
              <a:t>לחץ כדי לערוך סגנון כותרת של תבנית בסיס</a:t>
            </a:r>
            <a:endParaRPr kumimoji="0" lang="en-US"/>
          </a:p>
        </p:txBody>
      </p:sp>
      <p:sp>
        <p:nvSpPr>
          <p:cNvPr id="3" name="מציין מיקום תוכן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4" name="מציין מיקום תוכן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5" name="מציין מיקום של תאריך 4"/>
          <p:cNvSpPr>
            <a:spLocks noGrp="1"/>
          </p:cNvSpPr>
          <p:nvPr>
            <p:ph type="dt" sz="half" idx="10"/>
          </p:nvPr>
        </p:nvSpPr>
        <p:spPr/>
        <p:txBody>
          <a:bodyPr/>
          <a:lstStyle/>
          <a:p>
            <a:fld id="{62C58C8F-A96C-4A54-AADD-8477CD6ABF88}" type="datetimeFigureOut">
              <a:rPr lang="en-US" smtClean="0"/>
              <a:pPr/>
              <a:t>11/14/2016</a:t>
            </a:fld>
            <a:endParaRPr lang="en-US"/>
          </a:p>
        </p:txBody>
      </p:sp>
      <p:sp>
        <p:nvSpPr>
          <p:cNvPr id="6" name="מציין מיקום של כותרת תחתונה 5"/>
          <p:cNvSpPr>
            <a:spLocks noGrp="1"/>
          </p:cNvSpPr>
          <p:nvPr>
            <p:ph type="ftr" sz="quarter" idx="11"/>
          </p:nvPr>
        </p:nvSpPr>
        <p:spPr/>
        <p:txBody>
          <a:bodyPr/>
          <a:lstStyle/>
          <a:p>
            <a:endParaRPr lang="en-US"/>
          </a:p>
        </p:txBody>
      </p:sp>
      <p:sp>
        <p:nvSpPr>
          <p:cNvPr id="7" name="מציין מיקום של מספר שקופית 6"/>
          <p:cNvSpPr>
            <a:spLocks noGrp="1"/>
          </p:cNvSpPr>
          <p:nvPr>
            <p:ph type="sldNum" sz="quarter" idx="12"/>
          </p:nvPr>
        </p:nvSpPr>
        <p:spPr/>
        <p:txBody>
          <a:bodyPr/>
          <a:lstStyle/>
          <a:p>
            <a:fld id="{83B04A27-F440-4AC9-BB49-F47EFB61C38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381000" y="1143000"/>
            <a:ext cx="8382000" cy="1069848"/>
          </a:xfrm>
        </p:spPr>
        <p:txBody>
          <a:bodyPr anchor="ctr"/>
          <a:lstStyle>
            <a:lvl1pPr>
              <a:defRPr sz="4000" b="0" i="0" cap="none" baseline="0"/>
            </a:lvl1pPr>
          </a:lstStyle>
          <a:p>
            <a:r>
              <a:rPr kumimoji="0" lang="he-IL" smtClean="0"/>
              <a:t>לחץ כדי לערוך סגנון כותרת של תבנית בסיס</a:t>
            </a:r>
            <a:endParaRPr kumimoji="0" lang="en-US"/>
          </a:p>
        </p:txBody>
      </p:sp>
      <p:sp>
        <p:nvSpPr>
          <p:cNvPr id="3" name="מציין מיקום טקסט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he-IL" smtClean="0"/>
              <a:t>לחץ כדי לערוך סגנונות טקסט של תבנית בסיס</a:t>
            </a:r>
          </a:p>
        </p:txBody>
      </p:sp>
      <p:sp>
        <p:nvSpPr>
          <p:cNvPr id="4" name="מציין מיקום טקסט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he-IL" smtClean="0"/>
              <a:t>לחץ כדי לערוך סגנונות טקסט של תבנית בסיס</a:t>
            </a:r>
          </a:p>
        </p:txBody>
      </p:sp>
      <p:sp>
        <p:nvSpPr>
          <p:cNvPr id="5" name="מציין מיקום תוכן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6" name="מציין מיקום תוכן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26" name="מציין מיקום של תאריך 25"/>
          <p:cNvSpPr>
            <a:spLocks noGrp="1"/>
          </p:cNvSpPr>
          <p:nvPr>
            <p:ph type="dt" sz="half" idx="10"/>
          </p:nvPr>
        </p:nvSpPr>
        <p:spPr/>
        <p:txBody>
          <a:bodyPr rtlCol="0"/>
          <a:lstStyle/>
          <a:p>
            <a:fld id="{62C58C8F-A96C-4A54-AADD-8477CD6ABF88}" type="datetimeFigureOut">
              <a:rPr lang="en-US" smtClean="0"/>
              <a:pPr/>
              <a:t>11/14/2016</a:t>
            </a:fld>
            <a:endParaRPr lang="en-US"/>
          </a:p>
        </p:txBody>
      </p:sp>
      <p:sp>
        <p:nvSpPr>
          <p:cNvPr id="27" name="מציין מיקום של מספר שקופית 26"/>
          <p:cNvSpPr>
            <a:spLocks noGrp="1"/>
          </p:cNvSpPr>
          <p:nvPr>
            <p:ph type="sldNum" sz="quarter" idx="11"/>
          </p:nvPr>
        </p:nvSpPr>
        <p:spPr/>
        <p:txBody>
          <a:bodyPr rtlCol="0"/>
          <a:lstStyle/>
          <a:p>
            <a:fld id="{83B04A27-F440-4AC9-BB49-F47EFB61C387}" type="slidenum">
              <a:rPr lang="en-US" smtClean="0"/>
              <a:pPr/>
              <a:t>‹#›</a:t>
            </a:fld>
            <a:endParaRPr lang="en-US"/>
          </a:p>
        </p:txBody>
      </p:sp>
      <p:sp>
        <p:nvSpPr>
          <p:cNvPr id="28" name="מציין מיקום של כותרת תחתונה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he-IL" smtClean="0"/>
              <a:t>לחץ כדי לערוך סגנון כותרת של תבנית בסיס</a:t>
            </a:r>
            <a:endParaRPr kumimoji="0" lang="en-US"/>
          </a:p>
        </p:txBody>
      </p:sp>
      <p:sp>
        <p:nvSpPr>
          <p:cNvPr id="3" name="מציין מיקום של תאריך 2"/>
          <p:cNvSpPr>
            <a:spLocks noGrp="1"/>
          </p:cNvSpPr>
          <p:nvPr>
            <p:ph type="dt" sz="half" idx="10"/>
          </p:nvPr>
        </p:nvSpPr>
        <p:spPr>
          <a:xfrm>
            <a:off x="6583680" y="612648"/>
            <a:ext cx="957264" cy="457200"/>
          </a:xfrm>
        </p:spPr>
        <p:txBody>
          <a:bodyPr/>
          <a:lstStyle/>
          <a:p>
            <a:fld id="{62C58C8F-A96C-4A54-AADD-8477CD6ABF88}" type="datetimeFigureOut">
              <a:rPr lang="en-US" smtClean="0"/>
              <a:pPr/>
              <a:t>11/14/2016</a:t>
            </a:fld>
            <a:endParaRPr lang="en-US"/>
          </a:p>
        </p:txBody>
      </p:sp>
      <p:sp>
        <p:nvSpPr>
          <p:cNvPr id="4" name="מציין מיקום של כותרת תחתונה 3"/>
          <p:cNvSpPr>
            <a:spLocks noGrp="1"/>
          </p:cNvSpPr>
          <p:nvPr>
            <p:ph type="ftr" sz="quarter" idx="11"/>
          </p:nvPr>
        </p:nvSpPr>
        <p:spPr>
          <a:xfrm>
            <a:off x="5257800" y="612648"/>
            <a:ext cx="1325880" cy="457200"/>
          </a:xfrm>
        </p:spPr>
        <p:txBody>
          <a:bodyPr/>
          <a:lstStyle/>
          <a:p>
            <a:endParaRPr lang="en-US"/>
          </a:p>
        </p:txBody>
      </p:sp>
      <p:sp>
        <p:nvSpPr>
          <p:cNvPr id="5" name="מציין מיקום של מספר שקופית 4"/>
          <p:cNvSpPr>
            <a:spLocks noGrp="1"/>
          </p:cNvSpPr>
          <p:nvPr>
            <p:ph type="sldNum" sz="quarter" idx="12"/>
          </p:nvPr>
        </p:nvSpPr>
        <p:spPr>
          <a:xfrm>
            <a:off x="8174736" y="2272"/>
            <a:ext cx="762000" cy="365760"/>
          </a:xfrm>
        </p:spPr>
        <p:txBody>
          <a:bodyPr/>
          <a:lstStyle/>
          <a:p>
            <a:fld id="{83B04A27-F440-4AC9-BB49-F47EFB61C38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62C58C8F-A96C-4A54-AADD-8477CD6ABF88}" type="datetimeFigureOut">
              <a:rPr lang="en-US" smtClean="0"/>
              <a:pPr/>
              <a:t>11/14/2016</a:t>
            </a:fld>
            <a:endParaRPr lang="en-US"/>
          </a:p>
        </p:txBody>
      </p:sp>
      <p:sp>
        <p:nvSpPr>
          <p:cNvPr id="3" name="מציין מיקום של כותרת תחתונה 2"/>
          <p:cNvSpPr>
            <a:spLocks noGrp="1"/>
          </p:cNvSpPr>
          <p:nvPr>
            <p:ph type="ftr" sz="quarter" idx="11"/>
          </p:nvPr>
        </p:nvSpPr>
        <p:spPr/>
        <p:txBody>
          <a:bodyPr/>
          <a:lstStyle/>
          <a:p>
            <a:endParaRPr lang="en-US"/>
          </a:p>
        </p:txBody>
      </p:sp>
      <p:sp>
        <p:nvSpPr>
          <p:cNvPr id="4" name="מציין מיקום של מספר שקופית 3"/>
          <p:cNvSpPr>
            <a:spLocks noGrp="1"/>
          </p:cNvSpPr>
          <p:nvPr>
            <p:ph type="sldNum" sz="quarter" idx="12"/>
          </p:nvPr>
        </p:nvSpPr>
        <p:spPr/>
        <p:txBody>
          <a:bodyPr/>
          <a:lstStyle/>
          <a:p>
            <a:fld id="{83B04A27-F440-4AC9-BB49-F47EFB61C38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5353496" y="1101970"/>
            <a:ext cx="3383280" cy="877824"/>
          </a:xfrm>
        </p:spPr>
        <p:txBody>
          <a:bodyPr anchor="b"/>
          <a:lstStyle>
            <a:lvl1pPr algn="l">
              <a:buNone/>
              <a:defRPr sz="1800" b="1"/>
            </a:lvl1pPr>
          </a:lstStyle>
          <a:p>
            <a:r>
              <a:rPr kumimoji="0" lang="he-IL" smtClean="0"/>
              <a:t>לחץ כדי לערוך סגנון כותרת של תבנית בסיס</a:t>
            </a:r>
            <a:endParaRPr kumimoji="0" lang="en-US"/>
          </a:p>
        </p:txBody>
      </p:sp>
      <p:sp>
        <p:nvSpPr>
          <p:cNvPr id="3" name="מציין מיקום טקסט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he-IL" smtClean="0"/>
              <a:t>לחץ כדי לערוך סגנונות טקסט של תבנית בסיס</a:t>
            </a:r>
          </a:p>
        </p:txBody>
      </p:sp>
      <p:sp>
        <p:nvSpPr>
          <p:cNvPr id="4" name="מציין מיקום תוכן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5" name="מציין מיקום של תאריך 4"/>
          <p:cNvSpPr>
            <a:spLocks noGrp="1"/>
          </p:cNvSpPr>
          <p:nvPr>
            <p:ph type="dt" sz="half" idx="10"/>
          </p:nvPr>
        </p:nvSpPr>
        <p:spPr/>
        <p:txBody>
          <a:bodyPr/>
          <a:lstStyle/>
          <a:p>
            <a:fld id="{62C58C8F-A96C-4A54-AADD-8477CD6ABF88}" type="datetimeFigureOut">
              <a:rPr lang="en-US" smtClean="0"/>
              <a:pPr/>
              <a:t>11/14/2016</a:t>
            </a:fld>
            <a:endParaRPr lang="en-US"/>
          </a:p>
        </p:txBody>
      </p:sp>
      <p:sp>
        <p:nvSpPr>
          <p:cNvPr id="6" name="מציין מיקום של כותרת תחתונה 5"/>
          <p:cNvSpPr>
            <a:spLocks noGrp="1"/>
          </p:cNvSpPr>
          <p:nvPr>
            <p:ph type="ftr" sz="quarter" idx="11"/>
          </p:nvPr>
        </p:nvSpPr>
        <p:spPr/>
        <p:txBody>
          <a:bodyPr/>
          <a:lstStyle/>
          <a:p>
            <a:endParaRPr lang="en-US"/>
          </a:p>
        </p:txBody>
      </p:sp>
      <p:sp>
        <p:nvSpPr>
          <p:cNvPr id="7" name="מציין מיקום של מספר שקופית 6"/>
          <p:cNvSpPr>
            <a:spLocks noGrp="1"/>
          </p:cNvSpPr>
          <p:nvPr>
            <p:ph type="sldNum" sz="quarter" idx="12"/>
          </p:nvPr>
        </p:nvSpPr>
        <p:spPr/>
        <p:txBody>
          <a:bodyPr/>
          <a:lstStyle/>
          <a:p>
            <a:fld id="{83B04A27-F440-4AC9-BB49-F47EFB61C38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he-IL" smtClean="0"/>
              <a:t>לחץ כדי לערוך סגנון כותרת של תבנית בסיס</a:t>
            </a:r>
            <a:endParaRPr kumimoji="0" lang="en-US"/>
          </a:p>
        </p:txBody>
      </p:sp>
      <p:sp>
        <p:nvSpPr>
          <p:cNvPr id="3" name="מציין מיקום של תמונה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he-IL" smtClean="0"/>
              <a:t>לחץ על הסמל כדי להוסיף תמונה</a:t>
            </a:r>
            <a:endParaRPr kumimoji="0" lang="en-US" dirty="0"/>
          </a:p>
        </p:txBody>
      </p:sp>
      <p:sp>
        <p:nvSpPr>
          <p:cNvPr id="4" name="מציין מיקום טקסט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he-IL" smtClean="0"/>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62C58C8F-A96C-4A54-AADD-8477CD6ABF88}" type="datetimeFigureOut">
              <a:rPr lang="en-US" smtClean="0"/>
              <a:pPr/>
              <a:t>11/14/2016</a:t>
            </a:fld>
            <a:endParaRPr lang="en-US"/>
          </a:p>
        </p:txBody>
      </p:sp>
      <p:sp>
        <p:nvSpPr>
          <p:cNvPr id="6" name="מציין מיקום של כותרת תחתונה 5"/>
          <p:cNvSpPr>
            <a:spLocks noGrp="1"/>
          </p:cNvSpPr>
          <p:nvPr>
            <p:ph type="ftr" sz="quarter" idx="11"/>
          </p:nvPr>
        </p:nvSpPr>
        <p:spPr/>
        <p:txBody>
          <a:bodyPr/>
          <a:lstStyle/>
          <a:p>
            <a:endParaRPr lang="en-US"/>
          </a:p>
        </p:txBody>
      </p:sp>
      <p:sp>
        <p:nvSpPr>
          <p:cNvPr id="7" name="מציין מיקום של מספר שקופית 6"/>
          <p:cNvSpPr>
            <a:spLocks noGrp="1"/>
          </p:cNvSpPr>
          <p:nvPr>
            <p:ph type="sldNum" sz="quarter" idx="12"/>
          </p:nvPr>
        </p:nvSpPr>
        <p:spPr/>
        <p:txBody>
          <a:bodyPr/>
          <a:lstStyle/>
          <a:p>
            <a:fld id="{83B04A27-F440-4AC9-BB49-F47EFB61C38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מלבן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מלבן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מלבן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מלבן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מלבן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מלבן מעוגל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מלבן מעוגל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מלבן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מלבן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מלבן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מלבן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מלבן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מלבן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מציין מיקום של כותרת 21"/>
          <p:cNvSpPr>
            <a:spLocks noGrp="1"/>
          </p:cNvSpPr>
          <p:nvPr>
            <p:ph type="title"/>
          </p:nvPr>
        </p:nvSpPr>
        <p:spPr>
          <a:xfrm>
            <a:off x="457200" y="1143000"/>
            <a:ext cx="8229600" cy="1066800"/>
          </a:xfrm>
          <a:prstGeom prst="rect">
            <a:avLst/>
          </a:prstGeom>
        </p:spPr>
        <p:txBody>
          <a:bodyPr vert="horz" anchor="ctr">
            <a:normAutofit/>
          </a:bodyPr>
          <a:lstStyle/>
          <a:p>
            <a:r>
              <a:rPr kumimoji="0" lang="he-IL" smtClean="0"/>
              <a:t>לחץ כדי לערוך סגנון כותרת של תבנית בסיס</a:t>
            </a:r>
            <a:endParaRPr kumimoji="0" lang="en-US"/>
          </a:p>
        </p:txBody>
      </p:sp>
      <p:sp>
        <p:nvSpPr>
          <p:cNvPr id="13" name="מציין מיקום טקסט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he-IL" smtClean="0"/>
              <a:t>לחץ כדי לערוך סגנונות טקסט של תבנית בסיס</a:t>
            </a:r>
          </a:p>
          <a:p>
            <a:pPr lvl="1" eaLnBrk="1" latinLnBrk="0" hangingPunct="1"/>
            <a:r>
              <a:rPr kumimoji="0" lang="he-IL" smtClean="0"/>
              <a:t>רמה שנייה</a:t>
            </a:r>
          </a:p>
          <a:p>
            <a:pPr lvl="2" eaLnBrk="1" latinLnBrk="0" hangingPunct="1"/>
            <a:r>
              <a:rPr kumimoji="0" lang="he-IL" smtClean="0"/>
              <a:t>רמה שלישית</a:t>
            </a:r>
          </a:p>
          <a:p>
            <a:pPr lvl="3" eaLnBrk="1" latinLnBrk="0" hangingPunct="1"/>
            <a:r>
              <a:rPr kumimoji="0" lang="he-IL" smtClean="0"/>
              <a:t>רמה רביעית</a:t>
            </a:r>
          </a:p>
          <a:p>
            <a:pPr lvl="4" eaLnBrk="1" latinLnBrk="0" hangingPunct="1"/>
            <a:r>
              <a:rPr kumimoji="0" lang="he-IL" smtClean="0"/>
              <a:t>רמה חמישית</a:t>
            </a:r>
            <a:endParaRPr kumimoji="0" lang="en-US"/>
          </a:p>
        </p:txBody>
      </p:sp>
      <p:sp>
        <p:nvSpPr>
          <p:cNvPr id="14" name="מציין מיקום של תאריך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62C58C8F-A96C-4A54-AADD-8477CD6ABF88}" type="datetimeFigureOut">
              <a:rPr lang="en-US" smtClean="0"/>
              <a:pPr/>
              <a:t>11/14/2016</a:t>
            </a:fld>
            <a:endParaRPr lang="en-US"/>
          </a:p>
        </p:txBody>
      </p:sp>
      <p:sp>
        <p:nvSpPr>
          <p:cNvPr id="3" name="מציין מיקום של כותרת תחתונה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מציין מיקום של מספר שקופית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83B04A27-F440-4AC9-BB49-F47EFB61C38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7.emf"/><Relationship Id="rId7" Type="http://schemas.openxmlformats.org/officeDocument/2006/relationships/diagramLayout" Target="../diagrams/layout6.xml"/><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diagramData" Target="../diagrams/data6.xml"/><Relationship Id="rId5" Type="http://schemas.openxmlformats.org/officeDocument/2006/relationships/image" Target="../media/image9.emf"/><Relationship Id="rId10" Type="http://schemas.microsoft.com/office/2007/relationships/diagramDrawing" Target="../diagrams/drawing6.xml"/><Relationship Id="rId4" Type="http://schemas.openxmlformats.org/officeDocument/2006/relationships/image" Target="../media/image8.emf"/><Relationship Id="rId9" Type="http://schemas.openxmlformats.org/officeDocument/2006/relationships/diagramColors" Target="../diagrams/colors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10.png"/><Relationship Id="rId7" Type="http://schemas.openxmlformats.org/officeDocument/2006/relationships/diagramQuickStyle" Target="../diagrams/quickStyle7.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11.png"/><Relationship Id="rId9" Type="http://schemas.microsoft.com/office/2007/relationships/diagramDrawing" Target="../diagrams/drawing7.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12.png"/><Relationship Id="rId7" Type="http://schemas.openxmlformats.org/officeDocument/2006/relationships/diagramQuickStyle" Target="../diagrams/quickStyle8.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13.png"/><Relationship Id="rId9" Type="http://schemas.microsoft.com/office/2007/relationships/diagramDrawing" Target="../diagrams/drawing8.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14.emf"/><Relationship Id="rId7" Type="http://schemas.openxmlformats.org/officeDocument/2006/relationships/diagramQuickStyle" Target="../diagrams/quickStyle1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15.emf"/><Relationship Id="rId9" Type="http://schemas.microsoft.com/office/2007/relationships/diagramDrawing" Target="../diagrams/drawing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5.xml"/><Relationship Id="rId11" Type="http://schemas.openxmlformats.org/officeDocument/2006/relationships/image" Target="../media/image19.png"/><Relationship Id="rId5" Type="http://schemas.openxmlformats.org/officeDocument/2006/relationships/diagramQuickStyle" Target="../diagrams/quickStyle15.xml"/><Relationship Id="rId10" Type="http://schemas.openxmlformats.org/officeDocument/2006/relationships/image" Target="../media/image18.png"/><Relationship Id="rId4" Type="http://schemas.openxmlformats.org/officeDocument/2006/relationships/diagramLayout" Target="../diagrams/layout15.xml"/><Relationship Id="rId9"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22.png"/><Relationship Id="rId7" Type="http://schemas.openxmlformats.org/officeDocument/2006/relationships/diagramColors" Target="../diagrams/colors1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24.png"/></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3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3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 Id="rId9" Type="http://schemas.openxmlformats.org/officeDocument/2006/relationships/image" Target="../media/image30.png"/></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 Id="rId9" Type="http://schemas.openxmlformats.org/officeDocument/2006/relationships/image" Target="../media/image31.png"/></Relationships>
</file>

<file path=ppt/slides/_rels/slide3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 Id="rId9" Type="http://schemas.openxmlformats.org/officeDocument/2006/relationships/image" Target="../media/image32.png"/></Relationships>
</file>

<file path=ppt/slides/_rels/slide3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 Id="rId9" Type="http://schemas.openxmlformats.org/officeDocument/2006/relationships/image" Target="../media/image33.png"/></Relationships>
</file>

<file path=ppt/slides/_rels/slide3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 Id="rId9" Type="http://schemas.openxmlformats.org/officeDocument/2006/relationships/image" Target="../media/image34.png"/></Relationships>
</file>

<file path=ppt/slides/_rels/slide3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 Id="rId9" Type="http://schemas.openxmlformats.org/officeDocument/2006/relationships/image" Target="../media/image35.png"/></Relationships>
</file>

<file path=ppt/slides/_rels/slide3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 Id="rId9"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 Id="rId9" Type="http://schemas.openxmlformats.org/officeDocument/2006/relationships/image" Target="../media/image37.png"/></Relationships>
</file>

<file path=ppt/slides/_rels/slide4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34.xml"/><Relationship Id="rId11" Type="http://schemas.openxmlformats.org/officeDocument/2006/relationships/image" Target="../media/image40.png"/><Relationship Id="rId5" Type="http://schemas.openxmlformats.org/officeDocument/2006/relationships/diagramQuickStyle" Target="../diagrams/quickStyle34.xml"/><Relationship Id="rId10" Type="http://schemas.openxmlformats.org/officeDocument/2006/relationships/image" Target="../media/image39.png"/><Relationship Id="rId4" Type="http://schemas.openxmlformats.org/officeDocument/2006/relationships/diagramLayout" Target="../diagrams/layout34.xml"/><Relationship Id="rId9"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4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 Id="rId9" Type="http://schemas.openxmlformats.org/officeDocument/2006/relationships/image" Target="../media/image41.png"/></Relationships>
</file>

<file path=ppt/slides/_rels/slide4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 Id="rId9" Type="http://schemas.openxmlformats.org/officeDocument/2006/relationships/image" Target="../media/image42.png"/></Relationships>
</file>

<file path=ppt/slides/_rels/slide4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 Id="rId9" Type="http://schemas.openxmlformats.org/officeDocument/2006/relationships/image" Target="../media/image43.png"/></Relationships>
</file>

<file path=ppt/slides/_rels/slide4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 Id="rId9" Type="http://schemas.openxmlformats.org/officeDocument/2006/relationships/image" Target="../media/image44.png"/></Relationships>
</file>

<file path=ppt/slides/_rels/slide4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 Id="rId9" Type="http://schemas.openxmlformats.org/officeDocument/2006/relationships/image" Target="../media/image45.png"/></Relationships>
</file>

<file path=ppt/slides/_rels/slide4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 Id="rId9" Type="http://schemas.openxmlformats.org/officeDocument/2006/relationships/image" Target="../media/image46.png"/></Relationships>
</file>

<file path=ppt/slides/_rels/slide4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 Id="rId9"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 Id="rId9" Type="http://schemas.openxmlformats.org/officeDocument/2006/relationships/image" Target="../media/image48.png"/></Relationships>
</file>

<file path=ppt/slides/_rels/slide5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44.xml"/><Relationship Id="rId11" Type="http://schemas.openxmlformats.org/officeDocument/2006/relationships/image" Target="../media/image39.png"/><Relationship Id="rId5" Type="http://schemas.openxmlformats.org/officeDocument/2006/relationships/diagramQuickStyle" Target="../diagrams/quickStyle44.xml"/><Relationship Id="rId10" Type="http://schemas.openxmlformats.org/officeDocument/2006/relationships/image" Target="../media/image50.png"/><Relationship Id="rId4" Type="http://schemas.openxmlformats.org/officeDocument/2006/relationships/diagramLayout" Target="../diagrams/layout44.xml"/><Relationship Id="rId9" Type="http://schemas.openxmlformats.org/officeDocument/2006/relationships/image" Target="../media/image49.png"/></Relationships>
</file>

<file path=ppt/slides/_rels/slide5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26" Type="http://schemas.openxmlformats.org/officeDocument/2006/relationships/image" Target="../media/image69.png"/><Relationship Id="rId3" Type="http://schemas.openxmlformats.org/officeDocument/2006/relationships/diagramData" Target="../diagrams/data45.xml"/><Relationship Id="rId21" Type="http://schemas.openxmlformats.org/officeDocument/2006/relationships/image" Target="../media/image64.png"/><Relationship Id="rId34" Type="http://schemas.openxmlformats.org/officeDocument/2006/relationships/image" Target="../media/image77.png"/><Relationship Id="rId7" Type="http://schemas.microsoft.com/office/2007/relationships/diagramDrawing" Target="../diagrams/drawing45.xml"/><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68.png"/><Relationship Id="rId33" Type="http://schemas.openxmlformats.org/officeDocument/2006/relationships/image" Target="../media/image76.png"/><Relationship Id="rId2" Type="http://schemas.openxmlformats.org/officeDocument/2006/relationships/notesSlide" Target="../notesSlides/notesSlide40.xml"/><Relationship Id="rId16" Type="http://schemas.openxmlformats.org/officeDocument/2006/relationships/image" Target="../media/image59.png"/><Relationship Id="rId20" Type="http://schemas.openxmlformats.org/officeDocument/2006/relationships/image" Target="../media/image63.png"/><Relationship Id="rId29"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diagramColors" Target="../diagrams/colors45.xml"/><Relationship Id="rId11" Type="http://schemas.openxmlformats.org/officeDocument/2006/relationships/image" Target="../media/image54.png"/><Relationship Id="rId24" Type="http://schemas.openxmlformats.org/officeDocument/2006/relationships/image" Target="../media/image67.png"/><Relationship Id="rId32" Type="http://schemas.openxmlformats.org/officeDocument/2006/relationships/image" Target="../media/image75.png"/><Relationship Id="rId37" Type="http://schemas.openxmlformats.org/officeDocument/2006/relationships/image" Target="../media/image80.png"/><Relationship Id="rId5" Type="http://schemas.openxmlformats.org/officeDocument/2006/relationships/diagramQuickStyle" Target="../diagrams/quickStyle45.xml"/><Relationship Id="rId15" Type="http://schemas.openxmlformats.org/officeDocument/2006/relationships/image" Target="../media/image58.png"/><Relationship Id="rId23" Type="http://schemas.openxmlformats.org/officeDocument/2006/relationships/image" Target="../media/image66.png"/><Relationship Id="rId28" Type="http://schemas.openxmlformats.org/officeDocument/2006/relationships/image" Target="../media/image71.png"/><Relationship Id="rId36" Type="http://schemas.openxmlformats.org/officeDocument/2006/relationships/image" Target="../media/image79.png"/><Relationship Id="rId10" Type="http://schemas.openxmlformats.org/officeDocument/2006/relationships/image" Target="../media/image53.png"/><Relationship Id="rId19" Type="http://schemas.openxmlformats.org/officeDocument/2006/relationships/image" Target="../media/image62.png"/><Relationship Id="rId31" Type="http://schemas.openxmlformats.org/officeDocument/2006/relationships/image" Target="../media/image74.png"/><Relationship Id="rId4" Type="http://schemas.openxmlformats.org/officeDocument/2006/relationships/diagramLayout" Target="../diagrams/layout45.xml"/><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png"/><Relationship Id="rId30" Type="http://schemas.openxmlformats.org/officeDocument/2006/relationships/image" Target="../media/image73.png"/><Relationship Id="rId35" Type="http://schemas.openxmlformats.org/officeDocument/2006/relationships/image" Target="../media/image78.png"/></Relationships>
</file>

<file path=ppt/slides/_rels/slide53.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png"/><Relationship Id="rId26" Type="http://schemas.openxmlformats.org/officeDocument/2006/relationships/image" Target="../media/image99.png"/><Relationship Id="rId3" Type="http://schemas.openxmlformats.org/officeDocument/2006/relationships/diagramData" Target="../diagrams/data46.xml"/><Relationship Id="rId21" Type="http://schemas.openxmlformats.org/officeDocument/2006/relationships/image" Target="../media/image94.png"/><Relationship Id="rId34" Type="http://schemas.openxmlformats.org/officeDocument/2006/relationships/image" Target="../media/image107.png"/><Relationship Id="rId7" Type="http://schemas.microsoft.com/office/2007/relationships/diagramDrawing" Target="../diagrams/drawing46.xml"/><Relationship Id="rId12" Type="http://schemas.openxmlformats.org/officeDocument/2006/relationships/image" Target="../media/image85.png"/><Relationship Id="rId17" Type="http://schemas.openxmlformats.org/officeDocument/2006/relationships/image" Target="../media/image90.png"/><Relationship Id="rId25" Type="http://schemas.openxmlformats.org/officeDocument/2006/relationships/image" Target="../media/image98.png"/><Relationship Id="rId33" Type="http://schemas.openxmlformats.org/officeDocument/2006/relationships/image" Target="../media/image106.png"/><Relationship Id="rId2" Type="http://schemas.openxmlformats.org/officeDocument/2006/relationships/notesSlide" Target="../notesSlides/notesSlide41.xml"/><Relationship Id="rId16" Type="http://schemas.openxmlformats.org/officeDocument/2006/relationships/image" Target="../media/image89.png"/><Relationship Id="rId20" Type="http://schemas.openxmlformats.org/officeDocument/2006/relationships/image" Target="../media/image93.png"/><Relationship Id="rId29"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diagramColors" Target="../diagrams/colors46.xml"/><Relationship Id="rId11" Type="http://schemas.openxmlformats.org/officeDocument/2006/relationships/image" Target="../media/image84.png"/><Relationship Id="rId24" Type="http://schemas.openxmlformats.org/officeDocument/2006/relationships/image" Target="../media/image97.png"/><Relationship Id="rId32" Type="http://schemas.openxmlformats.org/officeDocument/2006/relationships/image" Target="../media/image105.png"/><Relationship Id="rId37" Type="http://schemas.openxmlformats.org/officeDocument/2006/relationships/image" Target="../media/image110.png"/><Relationship Id="rId5" Type="http://schemas.openxmlformats.org/officeDocument/2006/relationships/diagramQuickStyle" Target="../diagrams/quickStyle46.xml"/><Relationship Id="rId15" Type="http://schemas.openxmlformats.org/officeDocument/2006/relationships/image" Target="../media/image88.png"/><Relationship Id="rId23" Type="http://schemas.openxmlformats.org/officeDocument/2006/relationships/image" Target="../media/image96.png"/><Relationship Id="rId28" Type="http://schemas.openxmlformats.org/officeDocument/2006/relationships/image" Target="../media/image101.png"/><Relationship Id="rId36" Type="http://schemas.openxmlformats.org/officeDocument/2006/relationships/image" Target="../media/image109.png"/><Relationship Id="rId10" Type="http://schemas.openxmlformats.org/officeDocument/2006/relationships/image" Target="../media/image83.png"/><Relationship Id="rId19" Type="http://schemas.openxmlformats.org/officeDocument/2006/relationships/image" Target="../media/image92.png"/><Relationship Id="rId31" Type="http://schemas.openxmlformats.org/officeDocument/2006/relationships/image" Target="../media/image104.png"/><Relationship Id="rId4" Type="http://schemas.openxmlformats.org/officeDocument/2006/relationships/diagramLayout" Target="../diagrams/layout46.xml"/><Relationship Id="rId9" Type="http://schemas.openxmlformats.org/officeDocument/2006/relationships/image" Target="../media/image82.png"/><Relationship Id="rId14" Type="http://schemas.openxmlformats.org/officeDocument/2006/relationships/image" Target="../media/image87.png"/><Relationship Id="rId22" Type="http://schemas.openxmlformats.org/officeDocument/2006/relationships/image" Target="../media/image95.png"/><Relationship Id="rId27" Type="http://schemas.openxmlformats.org/officeDocument/2006/relationships/image" Target="../media/image100.png"/><Relationship Id="rId30" Type="http://schemas.openxmlformats.org/officeDocument/2006/relationships/image" Target="../media/image103.png"/><Relationship Id="rId35" Type="http://schemas.openxmlformats.org/officeDocument/2006/relationships/image" Target="../media/image108.png"/></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png"/><Relationship Id="rId7" Type="http://schemas.openxmlformats.org/officeDocument/2006/relationships/diagramColors" Target="../diagrams/colors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179512" y="2132856"/>
            <a:ext cx="8458200" cy="1470025"/>
          </a:xfrm>
        </p:spPr>
        <p:txBody>
          <a:bodyPr>
            <a:normAutofit/>
          </a:bodyPr>
          <a:lstStyle/>
          <a:p>
            <a:r>
              <a:rPr lang="en-US" b="1" dirty="0" smtClean="0">
                <a:effectLst>
                  <a:outerShdw blurRad="38100" dist="38100" dir="2700000" algn="tl">
                    <a:srgbClr val="000000">
                      <a:alpha val="43137"/>
                    </a:srgbClr>
                  </a:outerShdw>
                </a:effectLst>
                <a:latin typeface="Garamond" panose="02020404030301010803" pitchFamily="18" charset="0"/>
              </a:rPr>
              <a:t>Predicting the Existence of Dyslexia in Children Using fMRI</a:t>
            </a:r>
            <a:endParaRPr lang="en-US" b="1" dirty="0">
              <a:effectLst>
                <a:outerShdw blurRad="38100" dist="38100" dir="2700000" algn="tl">
                  <a:srgbClr val="000000">
                    <a:alpha val="43137"/>
                  </a:srgbClr>
                </a:outerShdw>
              </a:effectLst>
              <a:latin typeface="Garamond" panose="02020404030301010803" pitchFamily="18" charset="0"/>
            </a:endParaRPr>
          </a:p>
        </p:txBody>
      </p:sp>
      <p:sp>
        <p:nvSpPr>
          <p:cNvPr id="3" name="כותרת משנה 2"/>
          <p:cNvSpPr>
            <a:spLocks noGrp="1"/>
          </p:cNvSpPr>
          <p:nvPr>
            <p:ph type="subTitle" idx="1"/>
          </p:nvPr>
        </p:nvSpPr>
        <p:spPr>
          <a:xfrm>
            <a:off x="0" y="3899938"/>
            <a:ext cx="9144000" cy="2958062"/>
          </a:xfrm>
        </p:spPr>
        <p:txBody>
          <a:bodyPr>
            <a:noAutofit/>
          </a:bodyPr>
          <a:lstStyle/>
          <a:p>
            <a:r>
              <a:rPr lang="en-US" b="1" dirty="0" smtClean="0">
                <a:latin typeface="Garamond" panose="02020404030301010803" pitchFamily="18" charset="0"/>
                <a:cs typeface="Aparajita" pitchFamily="34" charset="0"/>
              </a:rPr>
              <a:t>Presented by</a:t>
            </a:r>
            <a:r>
              <a:rPr lang="en-US" dirty="0" smtClean="0">
                <a:latin typeface="Garamond" panose="02020404030301010803" pitchFamily="18" charset="0"/>
                <a:cs typeface="Aparajita" pitchFamily="34" charset="0"/>
              </a:rPr>
              <a:t>: Chen Cohen and Tom Beer</a:t>
            </a:r>
          </a:p>
          <a:p>
            <a:r>
              <a:rPr lang="en-US" b="1" dirty="0" smtClean="0">
                <a:latin typeface="Garamond" panose="02020404030301010803" pitchFamily="18" charset="0"/>
                <a:cs typeface="Aparajita" pitchFamily="34" charset="0"/>
              </a:rPr>
              <a:t>Supervised by</a:t>
            </a:r>
            <a:r>
              <a:rPr lang="en-US" dirty="0" smtClean="0">
                <a:latin typeface="Garamond" panose="02020404030301010803" pitchFamily="18" charset="0"/>
                <a:cs typeface="Aparajita" pitchFamily="34" charset="0"/>
              </a:rPr>
              <a:t>: </a:t>
            </a:r>
            <a:r>
              <a:rPr lang="en-US" dirty="0" err="1" smtClean="0">
                <a:latin typeface="Garamond" panose="02020404030301010803" pitchFamily="18" charset="0"/>
                <a:cs typeface="Aparajita" pitchFamily="34" charset="0"/>
              </a:rPr>
              <a:t>Yochai</a:t>
            </a:r>
            <a:r>
              <a:rPr lang="en-US" dirty="0" smtClean="0">
                <a:latin typeface="Garamond" panose="02020404030301010803" pitchFamily="18" charset="0"/>
                <a:cs typeface="Aparajita" pitchFamily="34" charset="0"/>
              </a:rPr>
              <a:t> </a:t>
            </a:r>
            <a:r>
              <a:rPr lang="en-US" dirty="0" err="1" smtClean="0">
                <a:latin typeface="Garamond" panose="02020404030301010803" pitchFamily="18" charset="0"/>
                <a:cs typeface="Aparajita" pitchFamily="34" charset="0"/>
              </a:rPr>
              <a:t>Blau</a:t>
            </a:r>
            <a:endParaRPr lang="en-US" dirty="0" smtClean="0">
              <a:latin typeface="Garamond" panose="02020404030301010803" pitchFamily="18" charset="0"/>
              <a:cs typeface="Aparajita" pitchFamily="34" charset="0"/>
            </a:endParaRPr>
          </a:p>
          <a:p>
            <a:r>
              <a:rPr lang="en-US" b="1" dirty="0" smtClean="0">
                <a:latin typeface="Garamond" panose="02020404030301010803" pitchFamily="18" charset="0"/>
                <a:cs typeface="Aparajita" pitchFamily="34" charset="0"/>
              </a:rPr>
              <a:t>Clinical expert: </a:t>
            </a:r>
            <a:r>
              <a:rPr lang="en-US" dirty="0" err="1" smtClean="0">
                <a:latin typeface="Garamond" panose="02020404030301010803" pitchFamily="18" charset="0"/>
                <a:cs typeface="Aparajita" pitchFamily="34" charset="0"/>
              </a:rPr>
              <a:t>Tzipi</a:t>
            </a:r>
            <a:r>
              <a:rPr lang="en-US" dirty="0" smtClean="0">
                <a:latin typeface="Garamond" panose="02020404030301010803" pitchFamily="18" charset="0"/>
                <a:cs typeface="Aparajita" pitchFamily="34" charset="0"/>
              </a:rPr>
              <a:t> </a:t>
            </a:r>
            <a:r>
              <a:rPr lang="en-US" dirty="0" smtClean="0">
                <a:latin typeface="Garamond" panose="02020404030301010803" pitchFamily="18" charset="0"/>
                <a:cs typeface="Aparajita" pitchFamily="34" charset="0"/>
              </a:rPr>
              <a:t>Horowitz-Kraus</a:t>
            </a:r>
            <a:endParaRPr lang="en-US" dirty="0" smtClean="0">
              <a:latin typeface="Garamond" panose="02020404030301010803" pitchFamily="18" charset="0"/>
              <a:cs typeface="Aparajita" pitchFamily="34" charset="0"/>
            </a:endParaRPr>
          </a:p>
          <a:p>
            <a:endParaRPr lang="en-US" sz="2000" dirty="0">
              <a:latin typeface="Garamond" panose="02020404030301010803" pitchFamily="18" charset="0"/>
              <a:cs typeface="Aparajita" pitchFamily="34" charset="0"/>
            </a:endParaRPr>
          </a:p>
          <a:p>
            <a:endParaRPr lang="en-US" sz="2000" dirty="0" smtClean="0">
              <a:latin typeface="Garamond" panose="02020404030301010803" pitchFamily="18" charset="0"/>
              <a:cs typeface="Aparajita" pitchFamily="34" charset="0"/>
            </a:endParaRPr>
          </a:p>
          <a:p>
            <a:pPr algn="r"/>
            <a:r>
              <a:rPr lang="en-US" sz="2000" dirty="0" smtClean="0">
                <a:latin typeface="Garamond" panose="02020404030301010803" pitchFamily="18" charset="0"/>
                <a:cs typeface="Aparajita" pitchFamily="34" charset="0"/>
              </a:rPr>
              <a:t>Signal </a:t>
            </a:r>
            <a:r>
              <a:rPr lang="en-US" sz="2000" dirty="0">
                <a:latin typeface="Garamond" panose="02020404030301010803" pitchFamily="18" charset="0"/>
                <a:cs typeface="Aparajita" pitchFamily="34" charset="0"/>
              </a:rPr>
              <a:t>and Image Processing </a:t>
            </a:r>
            <a:r>
              <a:rPr lang="en-US" sz="2000" dirty="0" smtClean="0">
                <a:latin typeface="Garamond" panose="02020404030301010803" pitchFamily="18" charset="0"/>
                <a:cs typeface="Aparajita" pitchFamily="34" charset="0"/>
              </a:rPr>
              <a:t>Lab</a:t>
            </a:r>
            <a:endParaRPr lang="en-US" sz="2000" dirty="0">
              <a:latin typeface="Garamond" panose="02020404030301010803" pitchFamily="18" charset="0"/>
              <a:cs typeface="Aparajita" pitchFamily="34" charset="0"/>
            </a:endParaRPr>
          </a:p>
          <a:p>
            <a:pPr algn="r"/>
            <a:r>
              <a:rPr lang="en-US" sz="2000" dirty="0" smtClean="0">
                <a:latin typeface="Garamond" panose="02020404030301010803" pitchFamily="18" charset="0"/>
                <a:cs typeface="Aparajita" pitchFamily="34" charset="0"/>
              </a:rPr>
              <a:t>November 2016</a:t>
            </a:r>
            <a:endParaRPr lang="en-US" sz="2000" dirty="0">
              <a:latin typeface="Garamond" panose="02020404030301010803" pitchFamily="18" charset="0"/>
              <a:cs typeface="Aparajita"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476672"/>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fMRI Data</a:t>
            </a:r>
            <a:endParaRPr lang="en-US" b="1" dirty="0">
              <a:effectLst>
                <a:outerShdw blurRad="38100" dist="38100" dir="2700000" algn="tl">
                  <a:srgbClr val="000000">
                    <a:alpha val="43137"/>
                  </a:srgbClr>
                </a:outerShdw>
              </a:effectLst>
              <a:latin typeface="Garamond" pitchFamily="18" charset="0"/>
            </a:endParaRPr>
          </a:p>
        </p:txBody>
      </p:sp>
      <p:sp>
        <p:nvSpPr>
          <p:cNvPr id="3" name="מציין מיקום תוכן 2"/>
          <p:cNvSpPr>
            <a:spLocks noGrp="1"/>
          </p:cNvSpPr>
          <p:nvPr>
            <p:ph idx="1"/>
          </p:nvPr>
        </p:nvSpPr>
        <p:spPr>
          <a:xfrm>
            <a:off x="0" y="1484784"/>
            <a:ext cx="8964488" cy="702260"/>
          </a:xfrm>
        </p:spPr>
        <p:txBody>
          <a:bodyPr>
            <a:noAutofit/>
          </a:bodyPr>
          <a:lstStyle/>
          <a:p>
            <a:pPr marL="109728" indent="0">
              <a:buClr>
                <a:schemeClr val="accent2">
                  <a:lumMod val="50000"/>
                </a:schemeClr>
              </a:buClr>
              <a:buNone/>
            </a:pPr>
            <a:r>
              <a:rPr lang="en-US" sz="2400" dirty="0" smtClean="0">
                <a:solidFill>
                  <a:schemeClr val="tx2">
                    <a:lumMod val="50000"/>
                  </a:schemeClr>
                </a:solidFill>
                <a:latin typeface="Garamond" pitchFamily="18" charset="0"/>
              </a:rPr>
              <a:t>Now, let’s look at a specific slice and explore the correlation between it’s pixels over time:</a:t>
            </a:r>
          </a:p>
        </p:txBody>
      </p:sp>
      <p:grpSp>
        <p:nvGrpSpPr>
          <p:cNvPr id="13" name="קבוצה 12"/>
          <p:cNvGrpSpPr/>
          <p:nvPr/>
        </p:nvGrpSpPr>
        <p:grpSpPr>
          <a:xfrm>
            <a:off x="4309015" y="2132856"/>
            <a:ext cx="4583465" cy="3816424"/>
            <a:chOff x="4203143" y="2492896"/>
            <a:chExt cx="4761345" cy="4248472"/>
          </a:xfrm>
        </p:grpSpPr>
        <p:pic>
          <p:nvPicPr>
            <p:cNvPr id="1029" name="Picture 5"/>
            <p:cNvPicPr>
              <a:picLocks noChangeAspect="1" noChangeArrowheads="1"/>
            </p:cNvPicPr>
            <p:nvPr/>
          </p:nvPicPr>
          <p:blipFill>
            <a:blip r:embed="rId2" cstate="print"/>
            <a:srcRect l="9450" t="5286" r="9551" b="6515"/>
            <a:stretch>
              <a:fillRect/>
            </a:stretch>
          </p:blipFill>
          <p:spPr bwMode="auto">
            <a:xfrm>
              <a:off x="4203143" y="2852936"/>
              <a:ext cx="4761345" cy="3888432"/>
            </a:xfrm>
            <a:prstGeom prst="rect">
              <a:avLst/>
            </a:prstGeom>
            <a:noFill/>
            <a:ln w="9525">
              <a:noFill/>
              <a:miter lim="800000"/>
              <a:headEnd/>
              <a:tailEnd/>
            </a:ln>
            <a:effectLst/>
          </p:spPr>
        </p:pic>
        <p:pic>
          <p:nvPicPr>
            <p:cNvPr id="1030" name="Picture 6"/>
            <p:cNvPicPr>
              <a:picLocks noChangeAspect="1" noChangeArrowheads="1"/>
            </p:cNvPicPr>
            <p:nvPr/>
          </p:nvPicPr>
          <p:blipFill>
            <a:blip r:embed="rId3" cstate="print"/>
            <a:srcRect l="42421" t="32742" r="42421" b="47098"/>
            <a:stretch>
              <a:fillRect/>
            </a:stretch>
          </p:blipFill>
          <p:spPr bwMode="auto">
            <a:xfrm>
              <a:off x="7524328" y="5877272"/>
              <a:ext cx="658359" cy="576064"/>
            </a:xfrm>
            <a:prstGeom prst="rect">
              <a:avLst/>
            </a:prstGeom>
            <a:noFill/>
            <a:ln w="9525">
              <a:noFill/>
              <a:miter lim="800000"/>
              <a:headEnd/>
              <a:tailEnd/>
            </a:ln>
            <a:effectLst/>
          </p:spPr>
        </p:pic>
        <p:sp>
          <p:nvSpPr>
            <p:cNvPr id="10" name="מציין מיקום תוכן 2"/>
            <p:cNvSpPr txBox="1">
              <a:spLocks/>
            </p:cNvSpPr>
            <p:nvPr/>
          </p:nvSpPr>
          <p:spPr>
            <a:xfrm>
              <a:off x="5549589" y="2492896"/>
              <a:ext cx="1209763" cy="405844"/>
            </a:xfrm>
            <a:prstGeom prst="rect">
              <a:avLst/>
            </a:prstGeom>
          </p:spPr>
          <p:txBody>
            <a:bodyPr vert="horz">
              <a:noAutofit/>
            </a:bodyPr>
            <a:lstStyle/>
            <a:p>
              <a:pPr marL="109728" marR="0" lvl="0" indent="0" algn="l" defTabSz="914400" rtl="0" eaLnBrk="1" fontAlgn="auto" latinLnBrk="0" hangingPunct="1">
                <a:lnSpc>
                  <a:spcPct val="100000"/>
                </a:lnSpc>
                <a:spcBef>
                  <a:spcPts val="300"/>
                </a:spcBef>
                <a:spcAft>
                  <a:spcPts val="0"/>
                </a:spcAft>
                <a:buClr>
                  <a:schemeClr val="accent2">
                    <a:lumMod val="50000"/>
                  </a:schemeClr>
                </a:buClr>
                <a:buSzTx/>
                <a:buFont typeface="Georgia"/>
                <a:buNone/>
                <a:tabLst/>
                <a:defRPr/>
              </a:pPr>
              <a:r>
                <a:rPr kumimoji="0" lang="en-US" sz="2000" b="1" i="0" u="sng" strike="noStrike" kern="1200" cap="none" spc="0" normalizeH="0" baseline="0" noProof="0" dirty="0" smtClean="0">
                  <a:ln>
                    <a:noFill/>
                  </a:ln>
                  <a:solidFill>
                    <a:schemeClr val="tx2">
                      <a:lumMod val="50000"/>
                    </a:schemeClr>
                  </a:solidFill>
                  <a:effectLst/>
                  <a:uLnTx/>
                  <a:uFillTx/>
                  <a:latin typeface="Garamond" pitchFamily="18" charset="0"/>
                  <a:ea typeface="+mn-ea"/>
                  <a:cs typeface="+mn-cs"/>
                </a:rPr>
                <a:t>Slice 27</a:t>
              </a:r>
            </a:p>
          </p:txBody>
        </p:sp>
      </p:grpSp>
      <p:grpSp>
        <p:nvGrpSpPr>
          <p:cNvPr id="12" name="קבוצה 11"/>
          <p:cNvGrpSpPr/>
          <p:nvPr/>
        </p:nvGrpSpPr>
        <p:grpSpPr>
          <a:xfrm>
            <a:off x="216024" y="2134900"/>
            <a:ext cx="4139952" cy="3814380"/>
            <a:chOff x="0" y="2483604"/>
            <a:chExt cx="4211960" cy="4257765"/>
          </a:xfrm>
        </p:grpSpPr>
        <p:pic>
          <p:nvPicPr>
            <p:cNvPr id="1026" name="Picture 2"/>
            <p:cNvPicPr>
              <a:picLocks noChangeAspect="1" noChangeArrowheads="1"/>
            </p:cNvPicPr>
            <p:nvPr/>
          </p:nvPicPr>
          <p:blipFill>
            <a:blip r:embed="rId4" cstate="print"/>
            <a:srcRect l="8100" t="5286" r="20351" b="6515"/>
            <a:stretch>
              <a:fillRect/>
            </a:stretch>
          </p:blipFill>
          <p:spPr bwMode="auto">
            <a:xfrm>
              <a:off x="0" y="2847293"/>
              <a:ext cx="4211960" cy="3894076"/>
            </a:xfrm>
            <a:prstGeom prst="rect">
              <a:avLst/>
            </a:prstGeom>
            <a:noFill/>
            <a:ln w="9525">
              <a:noFill/>
              <a:miter lim="800000"/>
              <a:headEnd/>
              <a:tailEnd/>
            </a:ln>
            <a:effectLst/>
          </p:spPr>
        </p:pic>
        <p:pic>
          <p:nvPicPr>
            <p:cNvPr id="1027" name="Picture 3"/>
            <p:cNvPicPr>
              <a:picLocks noChangeAspect="1" noChangeArrowheads="1"/>
            </p:cNvPicPr>
            <p:nvPr/>
          </p:nvPicPr>
          <p:blipFill>
            <a:blip r:embed="rId5" cstate="print"/>
            <a:srcRect l="39969" t="28032" r="40136" b="44752"/>
            <a:stretch>
              <a:fillRect/>
            </a:stretch>
          </p:blipFill>
          <p:spPr bwMode="auto">
            <a:xfrm>
              <a:off x="3347864" y="5805264"/>
              <a:ext cx="720080" cy="648072"/>
            </a:xfrm>
            <a:prstGeom prst="rect">
              <a:avLst/>
            </a:prstGeom>
            <a:noFill/>
            <a:ln w="9525">
              <a:noFill/>
              <a:miter lim="800000"/>
              <a:headEnd/>
              <a:tailEnd/>
            </a:ln>
            <a:effectLst/>
          </p:spPr>
        </p:pic>
        <p:sp>
          <p:nvSpPr>
            <p:cNvPr id="11" name="מלבן 10"/>
            <p:cNvSpPr/>
            <p:nvPr/>
          </p:nvSpPr>
          <p:spPr>
            <a:xfrm>
              <a:off x="1691680" y="2483604"/>
              <a:ext cx="1092287" cy="400110"/>
            </a:xfrm>
            <a:prstGeom prst="rect">
              <a:avLst/>
            </a:prstGeom>
          </p:spPr>
          <p:txBody>
            <a:bodyPr wrap="none">
              <a:spAutoFit/>
            </a:bodyPr>
            <a:lstStyle/>
            <a:p>
              <a:pPr marL="109728" lvl="0">
                <a:spcBef>
                  <a:spcPts val="300"/>
                </a:spcBef>
                <a:buClr>
                  <a:schemeClr val="accent2">
                    <a:lumMod val="50000"/>
                  </a:schemeClr>
                </a:buClr>
                <a:defRPr/>
              </a:pPr>
              <a:r>
                <a:rPr lang="en-US" sz="2000" b="1" u="sng" dirty="0" smtClean="0">
                  <a:solidFill>
                    <a:schemeClr val="tx2">
                      <a:lumMod val="50000"/>
                    </a:schemeClr>
                  </a:solidFill>
                  <a:latin typeface="Garamond" pitchFamily="18" charset="0"/>
                </a:rPr>
                <a:t>Slice 18</a:t>
              </a:r>
            </a:p>
          </p:txBody>
        </p:sp>
      </p:grpSp>
      <p:graphicFrame>
        <p:nvGraphicFramePr>
          <p:cNvPr id="15" name="דיאגרמה 3"/>
          <p:cNvGraphicFramePr/>
          <p:nvPr>
            <p:extLst>
              <p:ext uri="{D42A27DB-BD31-4B8C-83A1-F6EECF244321}">
                <p14:modId xmlns:p14="http://schemas.microsoft.com/office/powerpoint/2010/main" xmlns="" val="2862182065"/>
              </p:ext>
            </p:extLst>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xmlns="" val="22867258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Next</a:t>
            </a:r>
            <a:endParaRPr lang="en-US" b="1" dirty="0">
              <a:effectLst>
                <a:outerShdw blurRad="38100" dist="38100" dir="2700000" algn="tl">
                  <a:srgbClr val="000000">
                    <a:alpha val="43137"/>
                  </a:srgbClr>
                </a:outerShdw>
              </a:effectLst>
              <a:latin typeface="Garamond" pitchFamily="18" charset="0"/>
            </a:endParaRPr>
          </a:p>
        </p:txBody>
      </p:sp>
      <p:sp>
        <p:nvSpPr>
          <p:cNvPr id="3" name="מציין מיקום תוכן 2"/>
          <p:cNvSpPr>
            <a:spLocks noGrp="1"/>
          </p:cNvSpPr>
          <p:nvPr>
            <p:ph idx="1"/>
          </p:nvPr>
        </p:nvSpPr>
        <p:spPr>
          <a:xfrm>
            <a:off x="457200" y="1700808"/>
            <a:ext cx="8229600" cy="5040560"/>
          </a:xfrm>
        </p:spPr>
        <p:txBody>
          <a:bodyPr>
            <a:normAutofit/>
          </a:bodyPr>
          <a:lstStyle/>
          <a:p>
            <a:pPr>
              <a:buClr>
                <a:schemeClr val="accent2">
                  <a:lumMod val="50000"/>
                </a:schemeClr>
              </a:buClr>
            </a:pPr>
            <a:r>
              <a:rPr lang="en-US" dirty="0">
                <a:solidFill>
                  <a:schemeClr val="accent2">
                    <a:lumMod val="40000"/>
                    <a:lumOff val="60000"/>
                  </a:schemeClr>
                </a:solidFill>
                <a:latin typeface="Garamond" pitchFamily="18" charset="0"/>
              </a:rPr>
              <a:t>Motivation &amp; Agenda</a:t>
            </a:r>
          </a:p>
          <a:p>
            <a:pPr>
              <a:buClr>
                <a:schemeClr val="accent2">
                  <a:lumMod val="50000"/>
                </a:schemeClr>
              </a:buClr>
            </a:pPr>
            <a:r>
              <a:rPr lang="en-US" dirty="0">
                <a:solidFill>
                  <a:schemeClr val="accent2">
                    <a:lumMod val="40000"/>
                    <a:lumOff val="60000"/>
                  </a:schemeClr>
                </a:solidFill>
                <a:latin typeface="Garamond" pitchFamily="18" charset="0"/>
              </a:rPr>
              <a:t>Functional MRI</a:t>
            </a:r>
          </a:p>
          <a:p>
            <a:pPr lvl="1">
              <a:buClr>
                <a:schemeClr val="accent2">
                  <a:lumMod val="50000"/>
                </a:schemeClr>
              </a:buClr>
            </a:pPr>
            <a:r>
              <a:rPr lang="en-US" sz="2800" dirty="0">
                <a:solidFill>
                  <a:schemeClr val="accent2">
                    <a:lumMod val="40000"/>
                    <a:lumOff val="60000"/>
                  </a:schemeClr>
                </a:solidFill>
                <a:latin typeface="Garamond" pitchFamily="18" charset="0"/>
              </a:rPr>
              <a:t>fMRI Data</a:t>
            </a:r>
          </a:p>
          <a:p>
            <a:pPr>
              <a:buClr>
                <a:schemeClr val="accent2">
                  <a:lumMod val="50000"/>
                </a:schemeClr>
              </a:buClr>
            </a:pPr>
            <a:r>
              <a:rPr lang="en-US" b="1" dirty="0">
                <a:solidFill>
                  <a:schemeClr val="accent2">
                    <a:lumMod val="75000"/>
                  </a:schemeClr>
                </a:solidFill>
                <a:latin typeface="Garamond" pitchFamily="18" charset="0"/>
              </a:rPr>
              <a:t>Current Analysis </a:t>
            </a:r>
            <a:endParaRPr lang="en-US" b="1" dirty="0" smtClean="0">
              <a:solidFill>
                <a:schemeClr val="accent2">
                  <a:lumMod val="75000"/>
                </a:schemeClr>
              </a:solidFill>
              <a:latin typeface="Garamond" pitchFamily="18" charset="0"/>
            </a:endParaRPr>
          </a:p>
          <a:p>
            <a:pPr>
              <a:buClr>
                <a:schemeClr val="accent2">
                  <a:lumMod val="50000"/>
                </a:schemeClr>
              </a:buClr>
            </a:pPr>
            <a:endParaRPr lang="en-US" b="1" dirty="0">
              <a:solidFill>
                <a:schemeClr val="accent2">
                  <a:lumMod val="75000"/>
                </a:schemeClr>
              </a:solidFill>
              <a:latin typeface="Garamond" pitchFamily="18" charset="0"/>
            </a:endParaRPr>
          </a:p>
          <a:p>
            <a:pPr>
              <a:buClr>
                <a:schemeClr val="accent2">
                  <a:lumMod val="50000"/>
                </a:schemeClr>
              </a:buClr>
            </a:pPr>
            <a:r>
              <a:rPr lang="en-US" dirty="0">
                <a:solidFill>
                  <a:schemeClr val="bg1">
                    <a:lumMod val="65000"/>
                  </a:schemeClr>
                </a:solidFill>
                <a:latin typeface="Garamond" pitchFamily="18" charset="0"/>
              </a:rPr>
              <a:t>Dimensionality Reduction</a:t>
            </a:r>
          </a:p>
          <a:p>
            <a:pPr>
              <a:buClr>
                <a:schemeClr val="accent2">
                  <a:lumMod val="50000"/>
                </a:schemeClr>
              </a:buClr>
            </a:pPr>
            <a:r>
              <a:rPr lang="en-US" dirty="0">
                <a:solidFill>
                  <a:schemeClr val="bg1">
                    <a:lumMod val="65000"/>
                  </a:schemeClr>
                </a:solidFill>
                <a:latin typeface="Garamond" pitchFamily="18" charset="0"/>
              </a:rPr>
              <a:t>Clustering</a:t>
            </a:r>
          </a:p>
          <a:p>
            <a:pPr>
              <a:buClr>
                <a:schemeClr val="accent2">
                  <a:lumMod val="50000"/>
                </a:schemeClr>
              </a:buClr>
            </a:pPr>
            <a:r>
              <a:rPr lang="en-US" dirty="0">
                <a:solidFill>
                  <a:schemeClr val="bg1">
                    <a:lumMod val="65000"/>
                  </a:schemeClr>
                </a:solidFill>
                <a:latin typeface="Garamond" pitchFamily="18" charset="0"/>
              </a:rPr>
              <a:t>Group Analysis</a:t>
            </a:r>
          </a:p>
          <a:p>
            <a:pPr>
              <a:buClr>
                <a:schemeClr val="accent2">
                  <a:lumMod val="50000"/>
                </a:schemeClr>
              </a:buClr>
            </a:pPr>
            <a:endParaRPr lang="en-US" dirty="0" smtClean="0">
              <a:latin typeface="Garamond" pitchFamily="18" charset="0"/>
            </a:endParaRPr>
          </a:p>
          <a:p>
            <a:endParaRPr lang="en-US" dirty="0">
              <a:latin typeface="Garamond" pitchFamily="18" charset="0"/>
            </a:endParaRPr>
          </a:p>
        </p:txBody>
      </p:sp>
    </p:spTree>
    <p:extLst>
      <p:ext uri="{BB962C8B-B14F-4D97-AF65-F5344CB8AC3E}">
        <p14:creationId xmlns:p14="http://schemas.microsoft.com/office/powerpoint/2010/main" xmlns="" val="13911527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332656"/>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Independent Component Analysis</a:t>
            </a:r>
            <a:endParaRPr lang="en-US" b="1" dirty="0">
              <a:effectLst>
                <a:outerShdw blurRad="38100" dist="38100" dir="2700000" algn="tl">
                  <a:srgbClr val="000000">
                    <a:alpha val="43137"/>
                  </a:srgbClr>
                </a:outerShdw>
              </a:effectLst>
              <a:latin typeface="Garamond" pitchFamily="18" charset="0"/>
            </a:endParaRPr>
          </a:p>
        </p:txBody>
      </p:sp>
      <p:sp>
        <p:nvSpPr>
          <p:cNvPr id="4" name="מציין מיקום תוכן 3"/>
          <p:cNvSpPr>
            <a:spLocks noGrp="1"/>
          </p:cNvSpPr>
          <p:nvPr>
            <p:ph idx="1"/>
          </p:nvPr>
        </p:nvSpPr>
        <p:spPr>
          <a:xfrm>
            <a:off x="302840" y="1484784"/>
            <a:ext cx="8445624" cy="4536504"/>
          </a:xfrm>
        </p:spPr>
        <p:txBody>
          <a:bodyPr>
            <a:noAutofit/>
          </a:bodyPr>
          <a:lstStyle/>
          <a:p>
            <a:pPr lvl="0">
              <a:buClr>
                <a:schemeClr val="accent2">
                  <a:lumMod val="50000"/>
                </a:schemeClr>
              </a:buClr>
            </a:pPr>
            <a:r>
              <a:rPr lang="en-US" sz="2400" dirty="0" smtClean="0">
                <a:solidFill>
                  <a:schemeClr val="tx2">
                    <a:lumMod val="50000"/>
                  </a:schemeClr>
                </a:solidFill>
                <a:latin typeface="Garamond" panose="02020404030301010803" pitchFamily="18" charset="0"/>
              </a:rPr>
              <a:t>Assume that the signals are a linear combination of independent components:</a:t>
            </a:r>
          </a:p>
          <a:p>
            <a:pPr lvl="0">
              <a:buClr>
                <a:schemeClr val="accent2">
                  <a:lumMod val="50000"/>
                </a:schemeClr>
              </a:buClr>
            </a:pPr>
            <a:endParaRPr lang="en-US" sz="2400" dirty="0" smtClean="0">
              <a:solidFill>
                <a:schemeClr val="tx2">
                  <a:lumMod val="50000"/>
                </a:schemeClr>
              </a:solidFill>
              <a:latin typeface="Garamond" panose="02020404030301010803" pitchFamily="18" charset="0"/>
            </a:endParaRPr>
          </a:p>
          <a:p>
            <a:pPr lvl="0">
              <a:buClr>
                <a:schemeClr val="accent2">
                  <a:lumMod val="50000"/>
                </a:schemeClr>
              </a:buClr>
            </a:pPr>
            <a:endParaRPr lang="en-US" sz="2400" dirty="0" smtClean="0">
              <a:solidFill>
                <a:schemeClr val="tx2">
                  <a:lumMod val="50000"/>
                </a:schemeClr>
              </a:solidFill>
              <a:latin typeface="Garamond" panose="02020404030301010803" pitchFamily="18" charset="0"/>
            </a:endParaRPr>
          </a:p>
          <a:p>
            <a:pPr lvl="0">
              <a:buClr>
                <a:schemeClr val="accent2">
                  <a:lumMod val="50000"/>
                </a:schemeClr>
              </a:buClr>
            </a:pPr>
            <a:r>
              <a:rPr lang="en-US" sz="2400" dirty="0" smtClean="0">
                <a:solidFill>
                  <a:schemeClr val="tx2">
                    <a:lumMod val="50000"/>
                  </a:schemeClr>
                </a:solidFill>
                <a:latin typeface="Garamond" panose="02020404030301010803" pitchFamily="18" charset="0"/>
              </a:rPr>
              <a:t>ICA finds the independent components    and the mixing matrix A</a:t>
            </a:r>
          </a:p>
          <a:p>
            <a:pPr lvl="0">
              <a:buClr>
                <a:schemeClr val="accent2">
                  <a:lumMod val="50000"/>
                </a:schemeClr>
              </a:buClr>
            </a:pPr>
            <a:r>
              <a:rPr lang="en-US" sz="2400" dirty="0" smtClean="0">
                <a:solidFill>
                  <a:schemeClr val="tx2">
                    <a:lumMod val="50000"/>
                  </a:schemeClr>
                </a:solidFill>
                <a:latin typeface="Garamond" panose="02020404030301010803" pitchFamily="18" charset="0"/>
              </a:rPr>
              <a:t>This is done by maximizing independence measures (kurtosis, </a:t>
            </a:r>
            <a:r>
              <a:rPr lang="en-US" sz="2400" dirty="0" err="1" smtClean="0">
                <a:solidFill>
                  <a:schemeClr val="tx2">
                    <a:lumMod val="50000"/>
                  </a:schemeClr>
                </a:solidFill>
                <a:latin typeface="Garamond" panose="02020404030301010803" pitchFamily="18" charset="0"/>
              </a:rPr>
              <a:t>negentropy</a:t>
            </a:r>
            <a:r>
              <a:rPr lang="en-US" sz="2400" dirty="0" smtClean="0">
                <a:solidFill>
                  <a:schemeClr val="tx2">
                    <a:lumMod val="50000"/>
                  </a:schemeClr>
                </a:solidFill>
                <a:latin typeface="Garamond" panose="02020404030301010803" pitchFamily="18" charset="0"/>
              </a:rPr>
              <a:t>, etc.)</a:t>
            </a:r>
          </a:p>
          <a:p>
            <a:pPr lvl="0">
              <a:buClr>
                <a:schemeClr val="accent2">
                  <a:lumMod val="50000"/>
                </a:schemeClr>
              </a:buClr>
            </a:pPr>
            <a:r>
              <a:rPr lang="en-US" sz="2400" dirty="0" smtClean="0">
                <a:solidFill>
                  <a:schemeClr val="tx2">
                    <a:lumMod val="50000"/>
                  </a:schemeClr>
                </a:solidFill>
                <a:latin typeface="Garamond" panose="02020404030301010803" pitchFamily="18" charset="0"/>
              </a:rPr>
              <a:t>Many algorithms exist, the popular is </a:t>
            </a:r>
            <a:r>
              <a:rPr lang="en-US" sz="2400" dirty="0" err="1" smtClean="0">
                <a:solidFill>
                  <a:schemeClr val="tx2">
                    <a:lumMod val="50000"/>
                  </a:schemeClr>
                </a:solidFill>
                <a:latin typeface="Garamond" panose="02020404030301010803" pitchFamily="18" charset="0"/>
              </a:rPr>
              <a:t>FastICA</a:t>
            </a:r>
            <a:endParaRPr lang="en-US" sz="2400" dirty="0" smtClean="0">
              <a:solidFill>
                <a:schemeClr val="tx2">
                  <a:lumMod val="50000"/>
                </a:schemeClr>
              </a:solidFill>
              <a:latin typeface="Garamond" panose="02020404030301010803" pitchFamily="18" charset="0"/>
            </a:endParaRPr>
          </a:p>
          <a:p>
            <a:pPr>
              <a:buClr>
                <a:schemeClr val="accent2">
                  <a:lumMod val="50000"/>
                </a:schemeClr>
              </a:buClr>
              <a:buNone/>
            </a:pPr>
            <a:endParaRPr lang="en-US" sz="2400" b="1" dirty="0" smtClean="0">
              <a:solidFill>
                <a:schemeClr val="tx2">
                  <a:lumMod val="50000"/>
                </a:schemeClr>
              </a:solidFill>
              <a:latin typeface="Garamond" panose="02020404030301010803" pitchFamily="18" charset="0"/>
            </a:endParaRPr>
          </a:p>
          <a:p>
            <a:pPr algn="ctr">
              <a:buClr>
                <a:schemeClr val="accent2">
                  <a:lumMod val="50000"/>
                </a:schemeClr>
              </a:buClr>
              <a:buNone/>
            </a:pPr>
            <a:r>
              <a:rPr lang="en-US" sz="2400" b="1" dirty="0" smtClean="0">
                <a:solidFill>
                  <a:schemeClr val="tx2">
                    <a:lumMod val="50000"/>
                  </a:schemeClr>
                </a:solidFill>
                <a:latin typeface="Garamond" panose="02020404030301010803" pitchFamily="18" charset="0"/>
              </a:rPr>
              <a:t>ICA is the leading tool to analyze functional brain activity</a:t>
            </a:r>
          </a:p>
          <a:p>
            <a:pPr algn="ctr">
              <a:buClr>
                <a:schemeClr val="accent2">
                  <a:lumMod val="50000"/>
                </a:schemeClr>
              </a:buClr>
              <a:buNone/>
            </a:pPr>
            <a:r>
              <a:rPr lang="en-US" sz="2400" dirty="0">
                <a:solidFill>
                  <a:schemeClr val="tx2">
                    <a:lumMod val="50000"/>
                  </a:schemeClr>
                </a:solidFill>
                <a:latin typeface="Garamond" panose="02020404030301010803" pitchFamily="18" charset="0"/>
              </a:rPr>
              <a:t>[</a:t>
            </a:r>
            <a:r>
              <a:rPr lang="en-US" sz="2400" dirty="0" smtClean="0">
                <a:solidFill>
                  <a:schemeClr val="tx2">
                    <a:lumMod val="50000"/>
                  </a:schemeClr>
                </a:solidFill>
                <a:latin typeface="Garamond" panose="02020404030301010803" pitchFamily="18" charset="0"/>
              </a:rPr>
              <a:t>van den </a:t>
            </a:r>
            <a:r>
              <a:rPr lang="en-US" sz="2400" dirty="0" err="1" smtClean="0">
                <a:solidFill>
                  <a:schemeClr val="tx2">
                    <a:lumMod val="50000"/>
                  </a:schemeClr>
                </a:solidFill>
                <a:latin typeface="Garamond" panose="02020404030301010803" pitchFamily="18" charset="0"/>
              </a:rPr>
              <a:t>Hauvel</a:t>
            </a:r>
            <a:r>
              <a:rPr lang="en-US" sz="2400" dirty="0" smtClean="0">
                <a:solidFill>
                  <a:schemeClr val="tx2">
                    <a:lumMod val="50000"/>
                  </a:schemeClr>
                </a:solidFill>
                <a:latin typeface="Garamond" panose="02020404030301010803" pitchFamily="18" charset="0"/>
              </a:rPr>
              <a:t> et al., 2010]</a:t>
            </a:r>
          </a:p>
          <a:p>
            <a:pPr>
              <a:buClr>
                <a:schemeClr val="accent2">
                  <a:lumMod val="50000"/>
                </a:schemeClr>
              </a:buClr>
            </a:pPr>
            <a:endParaRPr lang="en-US" dirty="0">
              <a:solidFill>
                <a:schemeClr val="tx2">
                  <a:lumMod val="50000"/>
                </a:schemeClr>
              </a:solidFill>
              <a:latin typeface="Garamond" panose="02020404030301010803" pitchFamily="18" charset="0"/>
            </a:endParaRPr>
          </a:p>
        </p:txBody>
      </p:sp>
      <p:sp>
        <p:nvSpPr>
          <p:cNvPr id="13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3313"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483768" y="2125985"/>
            <a:ext cx="5000625" cy="942975"/>
          </a:xfrm>
          <a:prstGeom prst="rect">
            <a:avLst/>
          </a:prstGeom>
          <a:noFill/>
        </p:spPr>
      </p:pic>
      <p:sp>
        <p:nvSpPr>
          <p:cNvPr id="133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3315"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508104" y="3068960"/>
            <a:ext cx="171450" cy="447675"/>
          </a:xfrm>
          <a:prstGeom prst="rect">
            <a:avLst/>
          </a:prstGeom>
          <a:noFill/>
        </p:spPr>
      </p:pic>
      <p:graphicFrame>
        <p:nvGraphicFramePr>
          <p:cNvPr id="10" name="דיאגרמה 3"/>
          <p:cNvGraphicFramePr/>
          <p:nvPr>
            <p:extLst>
              <p:ext uri="{D42A27DB-BD31-4B8C-83A1-F6EECF244321}">
                <p14:modId xmlns:p14="http://schemas.microsoft.com/office/powerpoint/2010/main" xmlns="" val="580274300"/>
              </p:ext>
            </p:extLst>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normAutofit fontScale="90000"/>
          </a:bodyPr>
          <a:lstStyle/>
          <a:p>
            <a:r>
              <a:rPr lang="en-US" b="1" dirty="0" smtClean="0">
                <a:effectLst>
                  <a:outerShdw blurRad="38100" dist="38100" dir="2700000" algn="tl">
                    <a:srgbClr val="000000">
                      <a:alpha val="43137"/>
                    </a:srgbClr>
                  </a:outerShdw>
                </a:effectLst>
                <a:latin typeface="Garamond" pitchFamily="18" charset="0"/>
              </a:rPr>
              <a:t>ICA of fMRI data – Spatial </a:t>
            </a:r>
            <a:r>
              <a:rPr lang="en-US" sz="3600" b="1" dirty="0" smtClean="0">
                <a:effectLst>
                  <a:outerShdw blurRad="38100" dist="38100" dir="2700000" algn="tl">
                    <a:srgbClr val="000000">
                      <a:alpha val="43137"/>
                    </a:srgbClr>
                  </a:outerShdw>
                </a:effectLst>
                <a:latin typeface="Garamond" pitchFamily="18" charset="0"/>
              </a:rPr>
              <a:t>vs.</a:t>
            </a:r>
            <a:r>
              <a:rPr lang="en-US" b="1" dirty="0" smtClean="0">
                <a:effectLst>
                  <a:outerShdw blurRad="38100" dist="38100" dir="2700000" algn="tl">
                    <a:srgbClr val="000000">
                      <a:alpha val="43137"/>
                    </a:srgbClr>
                  </a:outerShdw>
                </a:effectLst>
                <a:latin typeface="Garamond" pitchFamily="18" charset="0"/>
              </a:rPr>
              <a:t> Temporal</a:t>
            </a:r>
            <a:endParaRPr lang="en-US" b="1" dirty="0">
              <a:effectLst>
                <a:outerShdw blurRad="38100" dist="38100" dir="2700000" algn="tl">
                  <a:srgbClr val="000000">
                    <a:alpha val="43137"/>
                  </a:srgbClr>
                </a:outerShdw>
              </a:effectLst>
              <a:latin typeface="Garamond" pitchFamily="18" charset="0"/>
            </a:endParaRPr>
          </a:p>
        </p:txBody>
      </p:sp>
      <p:sp>
        <p:nvSpPr>
          <p:cNvPr id="4" name="מציין מיקום תוכן 3"/>
          <p:cNvSpPr>
            <a:spLocks noGrp="1"/>
          </p:cNvSpPr>
          <p:nvPr>
            <p:ph idx="1"/>
          </p:nvPr>
        </p:nvSpPr>
        <p:spPr>
          <a:xfrm>
            <a:off x="467544" y="1484784"/>
            <a:ext cx="4320480" cy="3888432"/>
          </a:xfrm>
        </p:spPr>
        <p:txBody>
          <a:bodyPr>
            <a:normAutofit fontScale="92500"/>
          </a:bodyPr>
          <a:lstStyle/>
          <a:p>
            <a:pPr lvl="0">
              <a:buClr>
                <a:schemeClr val="accent2">
                  <a:lumMod val="50000"/>
                </a:schemeClr>
              </a:buClr>
            </a:pPr>
            <a:r>
              <a:rPr lang="en-US" dirty="0" smtClean="0">
                <a:solidFill>
                  <a:schemeClr val="tx2">
                    <a:lumMod val="50000"/>
                  </a:schemeClr>
                </a:solidFill>
                <a:latin typeface="Garamond" panose="02020404030301010803" pitchFamily="18" charset="0"/>
              </a:rPr>
              <a:t>In our case, the independent components are brain networks (visual, auditory, default mode, etc.)</a:t>
            </a:r>
          </a:p>
          <a:p>
            <a:pPr lvl="0">
              <a:buClr>
                <a:schemeClr val="accent2">
                  <a:lumMod val="50000"/>
                </a:schemeClr>
              </a:buClr>
            </a:pPr>
            <a:endParaRPr lang="en-US" dirty="0" smtClean="0">
              <a:solidFill>
                <a:schemeClr val="tx2">
                  <a:lumMod val="50000"/>
                </a:schemeClr>
              </a:solidFill>
              <a:latin typeface="Garamond" panose="02020404030301010803" pitchFamily="18" charset="0"/>
            </a:endParaRPr>
          </a:p>
          <a:p>
            <a:pPr lvl="0">
              <a:buClr>
                <a:schemeClr val="accent2">
                  <a:lumMod val="50000"/>
                </a:schemeClr>
              </a:buClr>
            </a:pPr>
            <a:r>
              <a:rPr lang="en-US" dirty="0" smtClean="0">
                <a:solidFill>
                  <a:schemeClr val="tx2">
                    <a:lumMod val="50000"/>
                  </a:schemeClr>
                </a:solidFill>
                <a:latin typeface="Garamond" panose="02020404030301010803" pitchFamily="18" charset="0"/>
              </a:rPr>
              <a:t>Two ways to organize the data lead to two distinct approaches: spatial ICA and temporal ICA</a:t>
            </a:r>
          </a:p>
          <a:p>
            <a:endParaRPr lang="en-US" dirty="0">
              <a:solidFill>
                <a:schemeClr val="tx2">
                  <a:lumMod val="50000"/>
                </a:schemeClr>
              </a:solidFill>
              <a:latin typeface="Garamond" panose="02020404030301010803" pitchFamily="18" charset="0"/>
            </a:endParaRPr>
          </a:p>
        </p:txBody>
      </p:sp>
      <p:grpSp>
        <p:nvGrpSpPr>
          <p:cNvPr id="24" name="קבוצה 23"/>
          <p:cNvGrpSpPr/>
          <p:nvPr/>
        </p:nvGrpSpPr>
        <p:grpSpPr>
          <a:xfrm>
            <a:off x="4716016" y="1844824"/>
            <a:ext cx="4104456" cy="2664296"/>
            <a:chOff x="4716016" y="1844824"/>
            <a:chExt cx="4104456" cy="2664296"/>
          </a:xfrm>
        </p:grpSpPr>
        <p:grpSp>
          <p:nvGrpSpPr>
            <p:cNvPr id="17" name="קבוצה 16"/>
            <p:cNvGrpSpPr/>
            <p:nvPr/>
          </p:nvGrpSpPr>
          <p:grpSpPr>
            <a:xfrm>
              <a:off x="4973513" y="1921604"/>
              <a:ext cx="3846959" cy="2587516"/>
              <a:chOff x="4932040" y="1619508"/>
              <a:chExt cx="3846959" cy="2587516"/>
            </a:xfrm>
          </p:grpSpPr>
          <p:grpSp>
            <p:nvGrpSpPr>
              <p:cNvPr id="5" name="Group 3"/>
              <p:cNvGrpSpPr>
                <a:grpSpLocks/>
              </p:cNvGrpSpPr>
              <p:nvPr/>
            </p:nvGrpSpPr>
            <p:grpSpPr bwMode="auto">
              <a:xfrm>
                <a:off x="4932040" y="1844824"/>
                <a:ext cx="3846959" cy="2362200"/>
                <a:chOff x="6286500" y="1275022"/>
                <a:chExt cx="3990975" cy="2362200"/>
              </a:xfrm>
            </p:grpSpPr>
            <p:pic>
              <p:nvPicPr>
                <p:cNvPr id="6" name="Picture 4"/>
                <p:cNvPicPr>
                  <a:picLocks noChangeAspect="1"/>
                </p:cNvPicPr>
                <p:nvPr/>
              </p:nvPicPr>
              <p:blipFill>
                <a:blip r:embed="rId3" cstate="print">
                  <a:duotone>
                    <a:schemeClr val="accent2">
                      <a:shade val="45000"/>
                      <a:satMod val="135000"/>
                    </a:schemeClr>
                    <a:prstClr val="white"/>
                  </a:duotone>
                </a:blip>
                <a:srcRect/>
                <a:stretch>
                  <a:fillRect/>
                </a:stretch>
              </p:blipFill>
              <p:spPr bwMode="auto">
                <a:xfrm>
                  <a:off x="6286500" y="1275022"/>
                  <a:ext cx="3990975" cy="2362200"/>
                </a:xfrm>
                <a:prstGeom prst="rect">
                  <a:avLst/>
                </a:prstGeom>
                <a:noFill/>
                <a:ln w="9525">
                  <a:noFill/>
                  <a:miter lim="800000"/>
                  <a:headEnd/>
                  <a:tailEnd/>
                </a:ln>
              </p:spPr>
            </p:pic>
            <p:sp>
              <p:nvSpPr>
                <p:cNvPr id="7" name="TextBox 6"/>
                <p:cNvSpPr txBox="1"/>
                <p:nvPr/>
              </p:nvSpPr>
              <p:spPr>
                <a:xfrm>
                  <a:off x="10007244" y="1695710"/>
                  <a:ext cx="104775" cy="254000"/>
                </a:xfrm>
                <a:prstGeom prst="rect">
                  <a:avLst/>
                </a:prstGeom>
                <a:noFill/>
              </p:spPr>
              <p:txBody>
                <a:bodyPr rtlCol="1">
                  <a:spAutoFit/>
                </a:bodyPr>
                <a:lstStyle/>
                <a:p>
                  <a:pPr eaLnBrk="1" fontAlgn="auto" hangingPunct="1">
                    <a:spcBef>
                      <a:spcPts val="0"/>
                    </a:spcBef>
                    <a:spcAft>
                      <a:spcPts val="0"/>
                    </a:spcAft>
                    <a:defRPr/>
                  </a:pPr>
                  <a:r>
                    <a:rPr lang="en-US" sz="1050" b="1" dirty="0">
                      <a:solidFill>
                        <a:schemeClr val="accent2">
                          <a:lumMod val="50000"/>
                        </a:schemeClr>
                      </a:solidFill>
                      <a:latin typeface="+mn-lt"/>
                    </a:rPr>
                    <a:t>S</a:t>
                  </a:r>
                  <a:endParaRPr lang="he-IL" sz="700" b="1" dirty="0">
                    <a:solidFill>
                      <a:schemeClr val="accent2">
                        <a:lumMod val="50000"/>
                      </a:schemeClr>
                    </a:solidFill>
                    <a:latin typeface="+mn-lt"/>
                  </a:endParaRPr>
                </a:p>
              </p:txBody>
            </p:sp>
            <p:sp>
              <p:nvSpPr>
                <p:cNvPr id="8" name="TextBox 6"/>
                <p:cNvSpPr txBox="1">
                  <a:spLocks noChangeArrowheads="1"/>
                </p:cNvSpPr>
                <p:nvPr/>
              </p:nvSpPr>
              <p:spPr bwMode="auto">
                <a:xfrm>
                  <a:off x="7242082" y="2190998"/>
                  <a:ext cx="104775" cy="338554"/>
                </a:xfrm>
                <a:prstGeom prst="rect">
                  <a:avLst/>
                </a:prstGeom>
                <a:noFill/>
                <a:ln w="9525">
                  <a:noFill/>
                  <a:miter lim="800000"/>
                  <a:headEnd/>
                  <a:tailEnd/>
                </a:ln>
              </p:spPr>
              <p:txBody>
                <a:bodyPr>
                  <a:spAutoFit/>
                </a:bodyPr>
                <a:lstStyle/>
                <a:p>
                  <a:pPr eaLnBrk="1" hangingPunct="1"/>
                  <a:r>
                    <a:rPr lang="en-US" sz="1600" b="1" dirty="0">
                      <a:solidFill>
                        <a:schemeClr val="accent2">
                          <a:lumMod val="50000"/>
                        </a:schemeClr>
                      </a:solidFill>
                    </a:rPr>
                    <a:t>X</a:t>
                  </a:r>
                  <a:endParaRPr lang="he-IL" sz="600" b="1" dirty="0">
                    <a:solidFill>
                      <a:schemeClr val="accent2">
                        <a:lumMod val="50000"/>
                      </a:schemeClr>
                    </a:solidFill>
                  </a:endParaRPr>
                </a:p>
              </p:txBody>
            </p:sp>
            <p:sp>
              <p:nvSpPr>
                <p:cNvPr id="9" name="TextBox 7"/>
                <p:cNvSpPr txBox="1">
                  <a:spLocks noChangeArrowheads="1"/>
                </p:cNvSpPr>
                <p:nvPr/>
              </p:nvSpPr>
              <p:spPr bwMode="auto">
                <a:xfrm>
                  <a:off x="8399607" y="1905247"/>
                  <a:ext cx="138127" cy="400110"/>
                </a:xfrm>
                <a:prstGeom prst="rect">
                  <a:avLst/>
                </a:prstGeom>
                <a:noFill/>
                <a:ln w="9525">
                  <a:noFill/>
                  <a:miter lim="800000"/>
                  <a:headEnd/>
                  <a:tailEnd/>
                </a:ln>
              </p:spPr>
              <p:txBody>
                <a:bodyPr>
                  <a:spAutoFit/>
                </a:bodyPr>
                <a:lstStyle/>
                <a:p>
                  <a:pPr eaLnBrk="1" hangingPunct="1"/>
                  <a:r>
                    <a:rPr lang="en-US" sz="2000" b="1" dirty="0">
                      <a:solidFill>
                        <a:schemeClr val="accent2">
                          <a:lumMod val="50000"/>
                        </a:schemeClr>
                      </a:solidFill>
                    </a:rPr>
                    <a:t>A</a:t>
                  </a:r>
                  <a:endParaRPr lang="he-IL" sz="800" b="1" dirty="0">
                    <a:solidFill>
                      <a:schemeClr val="accent2">
                        <a:lumMod val="50000"/>
                      </a:schemeClr>
                    </a:solidFill>
                  </a:endParaRPr>
                </a:p>
              </p:txBody>
            </p:sp>
          </p:grpSp>
          <p:sp>
            <p:nvSpPr>
              <p:cNvPr id="15" name="מלבן 14"/>
              <p:cNvSpPr/>
              <p:nvPr/>
            </p:nvSpPr>
            <p:spPr>
              <a:xfrm>
                <a:off x="6541048" y="1619508"/>
                <a:ext cx="1127296" cy="369332"/>
              </a:xfrm>
              <a:prstGeom prst="rect">
                <a:avLst/>
              </a:prstGeom>
            </p:spPr>
            <p:txBody>
              <a:bodyPr wrap="none">
                <a:spAutoFit/>
              </a:bodyPr>
              <a:lstStyle/>
              <a:p>
                <a:r>
                  <a:rPr lang="en-US" b="1" u="sng" dirty="0" smtClean="0">
                    <a:solidFill>
                      <a:schemeClr val="tx1">
                        <a:lumMod val="95000"/>
                        <a:lumOff val="5000"/>
                      </a:schemeClr>
                    </a:solidFill>
                    <a:latin typeface="Garamond" pitchFamily="18" charset="0"/>
                  </a:rPr>
                  <a:t>Temporal</a:t>
                </a:r>
                <a:endParaRPr lang="en-US" u="sng" dirty="0">
                  <a:solidFill>
                    <a:schemeClr val="tx1">
                      <a:lumMod val="95000"/>
                      <a:lumOff val="5000"/>
                    </a:schemeClr>
                  </a:solidFill>
                </a:endParaRPr>
              </a:p>
            </p:txBody>
          </p:sp>
        </p:grpSp>
        <p:sp>
          <p:nvSpPr>
            <p:cNvPr id="19" name="מלבן 18"/>
            <p:cNvSpPr/>
            <p:nvPr/>
          </p:nvSpPr>
          <p:spPr>
            <a:xfrm>
              <a:off x="5508104" y="1844824"/>
              <a:ext cx="439544" cy="307777"/>
            </a:xfrm>
            <a:prstGeom prst="rect">
              <a:avLst/>
            </a:prstGeom>
          </p:spPr>
          <p:txBody>
            <a:bodyPr wrap="none">
              <a:spAutoFit/>
            </a:bodyPr>
            <a:lstStyle/>
            <a:p>
              <a:r>
                <a:rPr lang="en-US" sz="1400" b="1" dirty="0" smtClean="0">
                  <a:solidFill>
                    <a:schemeClr val="accent1">
                      <a:lumMod val="75000"/>
                    </a:schemeClr>
                  </a:solidFill>
                  <a:latin typeface="Garamond" pitchFamily="18" charset="0"/>
                </a:rPr>
                <a:t>180</a:t>
              </a:r>
              <a:endParaRPr lang="en-US" b="1" dirty="0">
                <a:solidFill>
                  <a:schemeClr val="accent1">
                    <a:lumMod val="75000"/>
                  </a:schemeClr>
                </a:solidFill>
              </a:endParaRPr>
            </a:p>
          </p:txBody>
        </p:sp>
        <p:sp>
          <p:nvSpPr>
            <p:cNvPr id="21" name="מלבן 20"/>
            <p:cNvSpPr/>
            <p:nvPr/>
          </p:nvSpPr>
          <p:spPr>
            <a:xfrm rot="16200000">
              <a:off x="4596432" y="3044528"/>
              <a:ext cx="546945" cy="307777"/>
            </a:xfrm>
            <a:prstGeom prst="rect">
              <a:avLst/>
            </a:prstGeom>
          </p:spPr>
          <p:txBody>
            <a:bodyPr wrap="none">
              <a:spAutoFit/>
            </a:bodyPr>
            <a:lstStyle/>
            <a:p>
              <a:r>
                <a:rPr lang="en-US" sz="1400" b="1" dirty="0" smtClean="0">
                  <a:solidFill>
                    <a:schemeClr val="accent1">
                      <a:lumMod val="75000"/>
                    </a:schemeClr>
                  </a:solidFill>
                  <a:latin typeface="Garamond" pitchFamily="18" charset="0"/>
                </a:rPr>
                <a:t>150K</a:t>
              </a:r>
              <a:endParaRPr lang="en-US" b="1" dirty="0">
                <a:solidFill>
                  <a:schemeClr val="accent1">
                    <a:lumMod val="75000"/>
                  </a:schemeClr>
                </a:solidFill>
              </a:endParaRPr>
            </a:p>
          </p:txBody>
        </p:sp>
      </p:grpSp>
      <p:grpSp>
        <p:nvGrpSpPr>
          <p:cNvPr id="25" name="קבוצה 24"/>
          <p:cNvGrpSpPr/>
          <p:nvPr/>
        </p:nvGrpSpPr>
        <p:grpSpPr>
          <a:xfrm>
            <a:off x="3059832" y="4581128"/>
            <a:ext cx="5796136" cy="1439987"/>
            <a:chOff x="3059832" y="4581128"/>
            <a:chExt cx="5796136" cy="1439987"/>
          </a:xfrm>
        </p:grpSpPr>
        <p:grpSp>
          <p:nvGrpSpPr>
            <p:cNvPr id="18" name="קבוצה 17"/>
            <p:cNvGrpSpPr/>
            <p:nvPr/>
          </p:nvGrpSpPr>
          <p:grpSpPr>
            <a:xfrm>
              <a:off x="3275856" y="4581128"/>
              <a:ext cx="5580112" cy="1439987"/>
              <a:chOff x="3275856" y="4581128"/>
              <a:chExt cx="5580112" cy="1439987"/>
            </a:xfrm>
          </p:grpSpPr>
          <p:grpSp>
            <p:nvGrpSpPr>
              <p:cNvPr id="10" name="Group 8"/>
              <p:cNvGrpSpPr>
                <a:grpSpLocks/>
              </p:cNvGrpSpPr>
              <p:nvPr/>
            </p:nvGrpSpPr>
            <p:grpSpPr bwMode="auto">
              <a:xfrm>
                <a:off x="3275856" y="4797152"/>
                <a:ext cx="5580112" cy="1223963"/>
                <a:chOff x="3086100" y="2700337"/>
                <a:chExt cx="6019800" cy="1457325"/>
              </a:xfrm>
            </p:grpSpPr>
            <p:pic>
              <p:nvPicPr>
                <p:cNvPr id="11" name="Picture 9"/>
                <p:cNvPicPr>
                  <a:picLocks noChangeAspect="1"/>
                </p:cNvPicPr>
                <p:nvPr/>
              </p:nvPicPr>
              <p:blipFill>
                <a:blip r:embed="rId4" cstate="print">
                  <a:duotone>
                    <a:schemeClr val="accent2">
                      <a:shade val="45000"/>
                      <a:satMod val="135000"/>
                    </a:schemeClr>
                    <a:prstClr val="white"/>
                  </a:duotone>
                </a:blip>
                <a:srcRect/>
                <a:stretch>
                  <a:fillRect/>
                </a:stretch>
              </p:blipFill>
              <p:spPr bwMode="auto">
                <a:xfrm>
                  <a:off x="3086100" y="2700337"/>
                  <a:ext cx="6019800" cy="1457325"/>
                </a:xfrm>
                <a:prstGeom prst="rect">
                  <a:avLst/>
                </a:prstGeom>
                <a:noFill/>
                <a:ln w="9525">
                  <a:noFill/>
                  <a:miter lim="800000"/>
                  <a:headEnd/>
                  <a:tailEnd/>
                </a:ln>
              </p:spPr>
            </p:pic>
            <p:sp>
              <p:nvSpPr>
                <p:cNvPr id="12" name="TextBox 10"/>
                <p:cNvSpPr txBox="1">
                  <a:spLocks noChangeArrowheads="1"/>
                </p:cNvSpPr>
                <p:nvPr/>
              </p:nvSpPr>
              <p:spPr bwMode="auto">
                <a:xfrm>
                  <a:off x="6255674" y="3318567"/>
                  <a:ext cx="138127" cy="476395"/>
                </a:xfrm>
                <a:prstGeom prst="rect">
                  <a:avLst/>
                </a:prstGeom>
                <a:noFill/>
                <a:ln w="9525">
                  <a:noFill/>
                  <a:miter lim="800000"/>
                  <a:headEnd/>
                  <a:tailEnd/>
                </a:ln>
              </p:spPr>
              <p:txBody>
                <a:bodyPr>
                  <a:spAutoFit/>
                </a:bodyPr>
                <a:lstStyle/>
                <a:p>
                  <a:pPr eaLnBrk="1" hangingPunct="1"/>
                  <a:r>
                    <a:rPr lang="en-US" sz="2000" b="1" dirty="0">
                      <a:solidFill>
                        <a:schemeClr val="accent2">
                          <a:lumMod val="50000"/>
                        </a:schemeClr>
                      </a:solidFill>
                    </a:rPr>
                    <a:t>A</a:t>
                  </a:r>
                  <a:endParaRPr lang="he-IL" sz="800" b="1" dirty="0">
                    <a:solidFill>
                      <a:schemeClr val="accent2">
                        <a:lumMod val="50000"/>
                      </a:schemeClr>
                    </a:solidFill>
                  </a:endParaRPr>
                </a:p>
              </p:txBody>
            </p:sp>
            <p:sp>
              <p:nvSpPr>
                <p:cNvPr id="13" name="TextBox 11"/>
                <p:cNvSpPr txBox="1">
                  <a:spLocks noChangeArrowheads="1"/>
                </p:cNvSpPr>
                <p:nvPr/>
              </p:nvSpPr>
              <p:spPr bwMode="auto">
                <a:xfrm>
                  <a:off x="8589199" y="3300497"/>
                  <a:ext cx="104775" cy="366458"/>
                </a:xfrm>
                <a:prstGeom prst="rect">
                  <a:avLst/>
                </a:prstGeom>
                <a:noFill/>
                <a:ln w="9525">
                  <a:noFill/>
                  <a:miter lim="800000"/>
                  <a:headEnd/>
                  <a:tailEnd/>
                </a:ln>
              </p:spPr>
              <p:txBody>
                <a:bodyPr>
                  <a:spAutoFit/>
                </a:bodyPr>
                <a:lstStyle/>
                <a:p>
                  <a:pPr eaLnBrk="1" hangingPunct="1"/>
                  <a:r>
                    <a:rPr lang="en-US" sz="1400" b="1" dirty="0">
                      <a:solidFill>
                        <a:schemeClr val="accent2">
                          <a:lumMod val="50000"/>
                        </a:schemeClr>
                      </a:solidFill>
                    </a:rPr>
                    <a:t>S</a:t>
                  </a:r>
                  <a:endParaRPr lang="he-IL" sz="1000" b="1" dirty="0">
                    <a:solidFill>
                      <a:schemeClr val="accent2">
                        <a:lumMod val="50000"/>
                      </a:schemeClr>
                    </a:solidFill>
                  </a:endParaRPr>
                </a:p>
              </p:txBody>
            </p:sp>
          </p:grpSp>
          <p:sp>
            <p:nvSpPr>
              <p:cNvPr id="16" name="מלבן 15"/>
              <p:cNvSpPr/>
              <p:nvPr/>
            </p:nvSpPr>
            <p:spPr>
              <a:xfrm>
                <a:off x="5796136" y="4581128"/>
                <a:ext cx="906017" cy="369332"/>
              </a:xfrm>
              <a:prstGeom prst="rect">
                <a:avLst/>
              </a:prstGeom>
            </p:spPr>
            <p:txBody>
              <a:bodyPr wrap="none">
                <a:spAutoFit/>
              </a:bodyPr>
              <a:lstStyle/>
              <a:p>
                <a:r>
                  <a:rPr lang="en-US" b="1" u="sng" dirty="0" smtClean="0">
                    <a:solidFill>
                      <a:schemeClr val="tx1">
                        <a:lumMod val="95000"/>
                        <a:lumOff val="5000"/>
                      </a:schemeClr>
                    </a:solidFill>
                    <a:latin typeface="Garamond" pitchFamily="18" charset="0"/>
                  </a:rPr>
                  <a:t>Spatial </a:t>
                </a:r>
                <a:endParaRPr lang="en-US" u="sng" dirty="0">
                  <a:solidFill>
                    <a:schemeClr val="tx1">
                      <a:lumMod val="95000"/>
                      <a:lumOff val="5000"/>
                    </a:schemeClr>
                  </a:solidFill>
                </a:endParaRPr>
              </a:p>
            </p:txBody>
          </p:sp>
        </p:grpSp>
        <p:sp>
          <p:nvSpPr>
            <p:cNvPr id="22" name="מלבן 21"/>
            <p:cNvSpPr/>
            <p:nvPr/>
          </p:nvSpPr>
          <p:spPr>
            <a:xfrm rot="16200000">
              <a:off x="2993949" y="5295083"/>
              <a:ext cx="439544" cy="307777"/>
            </a:xfrm>
            <a:prstGeom prst="rect">
              <a:avLst/>
            </a:prstGeom>
          </p:spPr>
          <p:txBody>
            <a:bodyPr wrap="none">
              <a:spAutoFit/>
            </a:bodyPr>
            <a:lstStyle/>
            <a:p>
              <a:r>
                <a:rPr lang="en-US" sz="1400" b="1" dirty="0" smtClean="0">
                  <a:solidFill>
                    <a:schemeClr val="accent1">
                      <a:lumMod val="75000"/>
                    </a:schemeClr>
                  </a:solidFill>
                  <a:latin typeface="Garamond" pitchFamily="18" charset="0"/>
                </a:rPr>
                <a:t>180</a:t>
              </a:r>
              <a:endParaRPr lang="en-US" b="1" dirty="0">
                <a:solidFill>
                  <a:schemeClr val="accent1">
                    <a:lumMod val="75000"/>
                  </a:schemeClr>
                </a:solidFill>
              </a:endParaRPr>
            </a:p>
          </p:txBody>
        </p:sp>
        <p:sp>
          <p:nvSpPr>
            <p:cNvPr id="23" name="מלבן 22"/>
            <p:cNvSpPr/>
            <p:nvPr/>
          </p:nvSpPr>
          <p:spPr>
            <a:xfrm>
              <a:off x="4355976" y="4725144"/>
              <a:ext cx="546945" cy="307777"/>
            </a:xfrm>
            <a:prstGeom prst="rect">
              <a:avLst/>
            </a:prstGeom>
          </p:spPr>
          <p:txBody>
            <a:bodyPr wrap="none">
              <a:spAutoFit/>
            </a:bodyPr>
            <a:lstStyle/>
            <a:p>
              <a:r>
                <a:rPr lang="en-US" sz="1400" b="1" dirty="0" smtClean="0">
                  <a:solidFill>
                    <a:schemeClr val="accent1">
                      <a:lumMod val="75000"/>
                    </a:schemeClr>
                  </a:solidFill>
                  <a:latin typeface="Garamond" pitchFamily="18" charset="0"/>
                </a:rPr>
                <a:t>150K</a:t>
              </a:r>
              <a:endParaRPr lang="en-US" b="1" dirty="0">
                <a:solidFill>
                  <a:schemeClr val="accent1">
                    <a:lumMod val="75000"/>
                  </a:schemeClr>
                </a:solidFill>
              </a:endParaRPr>
            </a:p>
          </p:txBody>
        </p:sp>
      </p:grpSp>
      <p:graphicFrame>
        <p:nvGraphicFramePr>
          <p:cNvPr id="26" name="דיאגרמה 3"/>
          <p:cNvGraphicFramePr/>
          <p:nvPr>
            <p:extLst>
              <p:ext uri="{D42A27DB-BD31-4B8C-83A1-F6EECF244321}">
                <p14:modId xmlns:p14="http://schemas.microsoft.com/office/powerpoint/2010/main" xmlns="" val="1808650523"/>
              </p:ext>
            </p:extLst>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normAutofit fontScale="90000"/>
          </a:bodyPr>
          <a:lstStyle/>
          <a:p>
            <a:r>
              <a:rPr lang="en-US" b="1" dirty="0" smtClean="0">
                <a:effectLst>
                  <a:outerShdw blurRad="38100" dist="38100" dir="2700000" algn="tl">
                    <a:srgbClr val="000000">
                      <a:alpha val="43137"/>
                    </a:srgbClr>
                  </a:outerShdw>
                </a:effectLst>
                <a:latin typeface="Garamond" pitchFamily="18" charset="0"/>
              </a:rPr>
              <a:t>ICA of fMRI data – Spatial </a:t>
            </a:r>
            <a:r>
              <a:rPr lang="en-US" sz="3600" b="1" dirty="0" smtClean="0">
                <a:effectLst>
                  <a:outerShdw blurRad="38100" dist="38100" dir="2700000" algn="tl">
                    <a:srgbClr val="000000">
                      <a:alpha val="43137"/>
                    </a:srgbClr>
                  </a:outerShdw>
                </a:effectLst>
                <a:latin typeface="Garamond" pitchFamily="18" charset="0"/>
              </a:rPr>
              <a:t>vs.</a:t>
            </a:r>
            <a:r>
              <a:rPr lang="en-US" b="1" dirty="0" smtClean="0">
                <a:effectLst>
                  <a:outerShdw blurRad="38100" dist="38100" dir="2700000" algn="tl">
                    <a:srgbClr val="000000">
                      <a:alpha val="43137"/>
                    </a:srgbClr>
                  </a:outerShdw>
                </a:effectLst>
                <a:latin typeface="Garamond" pitchFamily="18" charset="0"/>
              </a:rPr>
              <a:t> Temporal</a:t>
            </a:r>
            <a:endParaRPr lang="en-US" b="1" dirty="0">
              <a:effectLst>
                <a:outerShdw blurRad="38100" dist="38100" dir="2700000" algn="tl">
                  <a:srgbClr val="000000">
                    <a:alpha val="43137"/>
                  </a:srgbClr>
                </a:outerShdw>
              </a:effectLst>
              <a:latin typeface="Garamond" pitchFamily="18" charset="0"/>
            </a:endParaRPr>
          </a:p>
        </p:txBody>
      </p:sp>
      <p:sp>
        <p:nvSpPr>
          <p:cNvPr id="3" name="מציין מיקום תוכן 2"/>
          <p:cNvSpPr>
            <a:spLocks noGrp="1"/>
          </p:cNvSpPr>
          <p:nvPr>
            <p:ph idx="1"/>
          </p:nvPr>
        </p:nvSpPr>
        <p:spPr>
          <a:xfrm>
            <a:off x="457200" y="1700808"/>
            <a:ext cx="8229600" cy="4873728"/>
          </a:xfrm>
        </p:spPr>
        <p:txBody>
          <a:bodyPr>
            <a:noAutofit/>
          </a:bodyPr>
          <a:lstStyle/>
          <a:p>
            <a:pPr>
              <a:buClr>
                <a:schemeClr val="accent2">
                  <a:lumMod val="50000"/>
                </a:schemeClr>
              </a:buClr>
            </a:pPr>
            <a:r>
              <a:rPr lang="en-US" sz="2400" dirty="0" err="1">
                <a:solidFill>
                  <a:schemeClr val="tx2">
                    <a:lumMod val="50000"/>
                  </a:schemeClr>
                </a:solidFill>
                <a:latin typeface="Garamond" panose="02020404030301010803" pitchFamily="18" charset="0"/>
              </a:rPr>
              <a:t>sICA</a:t>
            </a:r>
            <a:r>
              <a:rPr lang="en-US" sz="2400" dirty="0">
                <a:solidFill>
                  <a:schemeClr val="tx2">
                    <a:lumMod val="50000"/>
                  </a:schemeClr>
                </a:solidFill>
                <a:latin typeface="Garamond" panose="02020404030301010803" pitchFamily="18" charset="0"/>
              </a:rPr>
              <a:t> and </a:t>
            </a:r>
            <a:r>
              <a:rPr lang="en-US" sz="2400" dirty="0" err="1">
                <a:solidFill>
                  <a:schemeClr val="tx2">
                    <a:lumMod val="50000"/>
                  </a:schemeClr>
                </a:solidFill>
                <a:latin typeface="Garamond" panose="02020404030301010803" pitchFamily="18" charset="0"/>
              </a:rPr>
              <a:t>tICA</a:t>
            </a:r>
            <a:r>
              <a:rPr lang="en-US" sz="2400" dirty="0">
                <a:solidFill>
                  <a:schemeClr val="tx2">
                    <a:lumMod val="50000"/>
                  </a:schemeClr>
                </a:solidFill>
                <a:latin typeface="Garamond" panose="02020404030301010803" pitchFamily="18" charset="0"/>
              </a:rPr>
              <a:t> may produce similar results in some instances, and diverging results in others. In any case, neither of them is a priori superior over the </a:t>
            </a:r>
            <a:r>
              <a:rPr lang="en-US" sz="2400" dirty="0" smtClean="0">
                <a:solidFill>
                  <a:schemeClr val="tx2">
                    <a:lumMod val="50000"/>
                  </a:schemeClr>
                </a:solidFill>
                <a:latin typeface="Garamond" panose="02020404030301010803" pitchFamily="18" charset="0"/>
              </a:rPr>
              <a:t>other [Calhoun et al., 2001].</a:t>
            </a:r>
          </a:p>
          <a:p>
            <a:pPr>
              <a:buClr>
                <a:schemeClr val="accent2">
                  <a:lumMod val="50000"/>
                </a:schemeClr>
              </a:buClr>
            </a:pPr>
            <a:endParaRPr lang="en-US" sz="2400" dirty="0">
              <a:solidFill>
                <a:schemeClr val="tx2">
                  <a:lumMod val="50000"/>
                </a:schemeClr>
              </a:solidFill>
              <a:latin typeface="Garamond" panose="02020404030301010803" pitchFamily="18" charset="0"/>
            </a:endParaRPr>
          </a:p>
          <a:p>
            <a:pPr>
              <a:buClr>
                <a:schemeClr val="accent2">
                  <a:lumMod val="50000"/>
                </a:schemeClr>
              </a:buClr>
            </a:pPr>
            <a:r>
              <a:rPr lang="en-US" sz="2400" dirty="0">
                <a:solidFill>
                  <a:schemeClr val="tx2">
                    <a:lumMod val="50000"/>
                  </a:schemeClr>
                </a:solidFill>
                <a:latin typeface="Garamond" panose="02020404030301010803" pitchFamily="18" charset="0"/>
              </a:rPr>
              <a:t>Due to the much higher number of voxels than time points in a typical fMRI scan, </a:t>
            </a:r>
            <a:r>
              <a:rPr lang="en-US" sz="2400" dirty="0" err="1">
                <a:solidFill>
                  <a:schemeClr val="tx2">
                    <a:lumMod val="50000"/>
                  </a:schemeClr>
                </a:solidFill>
                <a:latin typeface="Garamond" panose="02020404030301010803" pitchFamily="18" charset="0"/>
              </a:rPr>
              <a:t>tICA</a:t>
            </a:r>
            <a:r>
              <a:rPr lang="en-US" sz="2400" dirty="0">
                <a:solidFill>
                  <a:schemeClr val="tx2">
                    <a:lumMod val="50000"/>
                  </a:schemeClr>
                </a:solidFill>
                <a:latin typeface="Garamond" panose="02020404030301010803" pitchFamily="18" charset="0"/>
              </a:rPr>
              <a:t> is more computationally demanding and </a:t>
            </a:r>
            <a:r>
              <a:rPr lang="en-US" sz="2400" dirty="0" smtClean="0">
                <a:solidFill>
                  <a:schemeClr val="tx2">
                    <a:lumMod val="50000"/>
                  </a:schemeClr>
                </a:solidFill>
                <a:latin typeface="Garamond" panose="02020404030301010803" pitchFamily="18" charset="0"/>
              </a:rPr>
              <a:t>can </a:t>
            </a:r>
            <a:r>
              <a:rPr lang="en-US" sz="2400" dirty="0">
                <a:solidFill>
                  <a:schemeClr val="tx2">
                    <a:lumMod val="50000"/>
                  </a:schemeClr>
                </a:solidFill>
                <a:latin typeface="Garamond" panose="02020404030301010803" pitchFamily="18" charset="0"/>
              </a:rPr>
              <a:t>easily lose practical feasibility</a:t>
            </a:r>
            <a:r>
              <a:rPr lang="en-US" sz="2400" dirty="0" smtClean="0">
                <a:solidFill>
                  <a:schemeClr val="tx2">
                    <a:lumMod val="50000"/>
                  </a:schemeClr>
                </a:solidFill>
                <a:latin typeface="Garamond" panose="02020404030301010803" pitchFamily="18" charset="0"/>
              </a:rPr>
              <a:t>.</a:t>
            </a:r>
          </a:p>
          <a:p>
            <a:pPr>
              <a:buClr>
                <a:schemeClr val="accent2">
                  <a:lumMod val="50000"/>
                </a:schemeClr>
              </a:buClr>
            </a:pPr>
            <a:endParaRPr lang="en-US" sz="2400" dirty="0">
              <a:solidFill>
                <a:schemeClr val="tx2">
                  <a:lumMod val="50000"/>
                </a:schemeClr>
              </a:solidFill>
              <a:latin typeface="Garamond" panose="02020404030301010803" pitchFamily="18" charset="0"/>
            </a:endParaRPr>
          </a:p>
          <a:p>
            <a:pPr>
              <a:buClr>
                <a:schemeClr val="accent2">
                  <a:lumMod val="50000"/>
                </a:schemeClr>
              </a:buClr>
            </a:pPr>
            <a:r>
              <a:rPr lang="en-US" sz="2400" dirty="0">
                <a:solidFill>
                  <a:schemeClr val="tx2">
                    <a:lumMod val="50000"/>
                  </a:schemeClr>
                </a:solidFill>
                <a:latin typeface="Garamond" panose="02020404030301010803" pitchFamily="18" charset="0"/>
              </a:rPr>
              <a:t>Remedies could be found to </a:t>
            </a:r>
            <a:r>
              <a:rPr lang="en-US" sz="2400" dirty="0" smtClean="0">
                <a:solidFill>
                  <a:schemeClr val="tx2">
                    <a:lumMod val="50000"/>
                  </a:schemeClr>
                </a:solidFill>
                <a:latin typeface="Garamond" panose="02020404030301010803" pitchFamily="18" charset="0"/>
              </a:rPr>
              <a:t>overcome this obstacle (e.g</a:t>
            </a:r>
            <a:r>
              <a:rPr lang="en-US" sz="2400" dirty="0">
                <a:solidFill>
                  <a:schemeClr val="tx2">
                    <a:lumMod val="50000"/>
                  </a:schemeClr>
                </a:solidFill>
                <a:latin typeface="Garamond" panose="02020404030301010803" pitchFamily="18" charset="0"/>
              </a:rPr>
              <a:t>. </a:t>
            </a:r>
            <a:r>
              <a:rPr lang="en-US" sz="2400" dirty="0" err="1">
                <a:solidFill>
                  <a:schemeClr val="tx2">
                    <a:lumMod val="50000"/>
                  </a:schemeClr>
                </a:solidFill>
                <a:latin typeface="Garamond" panose="02020404030301010803" pitchFamily="18" charset="0"/>
              </a:rPr>
              <a:t>sparsification</a:t>
            </a:r>
            <a:r>
              <a:rPr lang="en-US" sz="2400" dirty="0" smtClean="0">
                <a:solidFill>
                  <a:schemeClr val="tx2">
                    <a:lumMod val="50000"/>
                  </a:schemeClr>
                </a:solidFill>
                <a:latin typeface="Garamond" panose="02020404030301010803" pitchFamily="18" charset="0"/>
              </a:rPr>
              <a:t>).</a:t>
            </a:r>
            <a:endParaRPr lang="en-US" sz="2400" dirty="0">
              <a:solidFill>
                <a:schemeClr val="tx2">
                  <a:lumMod val="50000"/>
                </a:schemeClr>
              </a:solidFill>
              <a:latin typeface="Garamond" panose="02020404030301010803" pitchFamily="18" charset="0"/>
            </a:endParaRPr>
          </a:p>
          <a:p>
            <a:pPr>
              <a:buClr>
                <a:schemeClr val="accent2">
                  <a:lumMod val="50000"/>
                </a:schemeClr>
              </a:buClr>
            </a:pPr>
            <a:endParaRPr lang="en-US" sz="2000" dirty="0" smtClean="0">
              <a:solidFill>
                <a:schemeClr val="tx2">
                  <a:lumMod val="50000"/>
                </a:schemeClr>
              </a:solidFill>
              <a:latin typeface="Calibri" pitchFamily="34" charset="0"/>
            </a:endParaRPr>
          </a:p>
        </p:txBody>
      </p:sp>
      <p:graphicFrame>
        <p:nvGraphicFramePr>
          <p:cNvPr id="5" name="דיאגרמה 3"/>
          <p:cNvGraphicFramePr/>
          <p:nvPr>
            <p:extLst>
              <p:ext uri="{D42A27DB-BD31-4B8C-83A1-F6EECF244321}">
                <p14:modId xmlns:p14="http://schemas.microsoft.com/office/powerpoint/2010/main" xmlns="" val="1808650523"/>
              </p:ext>
            </p:extLst>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23831313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548680"/>
            <a:ext cx="8229600" cy="720080"/>
          </a:xfrm>
        </p:spPr>
        <p:txBody>
          <a:bodyPr/>
          <a:lstStyle/>
          <a:p>
            <a:r>
              <a:rPr lang="en-US" b="1" dirty="0" smtClean="0">
                <a:effectLst>
                  <a:outerShdw blurRad="38100" dist="38100" dir="2700000" algn="tl">
                    <a:srgbClr val="000000">
                      <a:alpha val="43137"/>
                    </a:srgbClr>
                  </a:outerShdw>
                </a:effectLst>
                <a:latin typeface="Garamond" pitchFamily="18" charset="0"/>
              </a:rPr>
              <a:t>Baseline</a:t>
            </a:r>
            <a:endParaRPr lang="en-US" b="1" dirty="0">
              <a:effectLst>
                <a:outerShdw blurRad="38100" dist="38100" dir="2700000" algn="tl">
                  <a:srgbClr val="000000">
                    <a:alpha val="43137"/>
                  </a:srgbClr>
                </a:outerShdw>
              </a:effectLst>
              <a:latin typeface="Garamond" pitchFamily="18" charset="0"/>
            </a:endParaRPr>
          </a:p>
        </p:txBody>
      </p:sp>
      <p:sp>
        <p:nvSpPr>
          <p:cNvPr id="3" name="מציין מיקום תוכן 2"/>
          <p:cNvSpPr>
            <a:spLocks noGrp="1"/>
          </p:cNvSpPr>
          <p:nvPr>
            <p:ph idx="1"/>
          </p:nvPr>
        </p:nvSpPr>
        <p:spPr>
          <a:xfrm>
            <a:off x="323528" y="1268760"/>
            <a:ext cx="8229600" cy="432048"/>
          </a:xfrm>
        </p:spPr>
        <p:txBody>
          <a:bodyPr>
            <a:noAutofit/>
          </a:bodyPr>
          <a:lstStyle/>
          <a:p>
            <a:pPr>
              <a:buClr>
                <a:schemeClr val="accent2">
                  <a:lumMod val="50000"/>
                </a:schemeClr>
              </a:buClr>
              <a:buNone/>
            </a:pPr>
            <a:r>
              <a:rPr lang="en-US" sz="2000" dirty="0" smtClean="0">
                <a:solidFill>
                  <a:schemeClr val="tx2">
                    <a:lumMod val="50000"/>
                  </a:schemeClr>
                </a:solidFill>
                <a:latin typeface="Garamond" pitchFamily="18" charset="0"/>
              </a:rPr>
              <a:t>Processing workflow, based on </a:t>
            </a:r>
            <a:r>
              <a:rPr lang="en-US" sz="2000" dirty="0" err="1" smtClean="0">
                <a:solidFill>
                  <a:schemeClr val="tx2">
                    <a:lumMod val="50000"/>
                  </a:schemeClr>
                </a:solidFill>
                <a:latin typeface="Garamond" pitchFamily="18" charset="0"/>
              </a:rPr>
              <a:t>Tzipi’s</a:t>
            </a:r>
            <a:r>
              <a:rPr lang="en-US" sz="2000" dirty="0" smtClean="0">
                <a:solidFill>
                  <a:schemeClr val="tx2">
                    <a:lumMod val="50000"/>
                  </a:schemeClr>
                </a:solidFill>
                <a:latin typeface="Garamond" pitchFamily="18" charset="0"/>
              </a:rPr>
              <a:t> research:</a:t>
            </a:r>
          </a:p>
        </p:txBody>
      </p:sp>
      <p:graphicFrame>
        <p:nvGraphicFramePr>
          <p:cNvPr id="4" name="דיאגרמה 3"/>
          <p:cNvGraphicFramePr/>
          <p:nvPr>
            <p:extLst>
              <p:ext uri="{D42A27DB-BD31-4B8C-83A1-F6EECF244321}">
                <p14:modId xmlns:p14="http://schemas.microsoft.com/office/powerpoint/2010/main" xmlns="" val="535389388"/>
              </p:ext>
            </p:extLst>
          </p:nvPr>
        </p:nvGraphicFramePr>
        <p:xfrm>
          <a:off x="1259632" y="2060848"/>
          <a:ext cx="6408712" cy="3816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דיאגרמה 3"/>
          <p:cNvGraphicFramePr/>
          <p:nvPr>
            <p:extLst>
              <p:ext uri="{D42A27DB-BD31-4B8C-83A1-F6EECF244321}">
                <p14:modId xmlns:p14="http://schemas.microsoft.com/office/powerpoint/2010/main" xmlns="" val="1808650523"/>
              </p:ext>
            </p:extLst>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p:cNvSpPr txBox="1">
            <a:spLocks/>
          </p:cNvSpPr>
          <p:nvPr/>
        </p:nvSpPr>
        <p:spPr>
          <a:xfrm>
            <a:off x="251520" y="620688"/>
            <a:ext cx="8229600" cy="720080"/>
          </a:xfrm>
          <a:prstGeom prst="rect">
            <a:avLst/>
          </a:prstGeom>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Garamond" pitchFamily="18" charset="0"/>
                <a:ea typeface="+mj-ea"/>
                <a:cs typeface="+mj-cs"/>
              </a:rPr>
              <a:t>Baseline</a:t>
            </a:r>
            <a:endParaRPr kumimoji="0" lang="en-US" sz="4000" b="1"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Garamond" pitchFamily="18" charset="0"/>
              <a:ea typeface="+mj-ea"/>
              <a:cs typeface="+mj-cs"/>
            </a:endParaRPr>
          </a:p>
        </p:txBody>
      </p:sp>
      <p:pic>
        <p:nvPicPr>
          <p:cNvPr id="2050" name="Picture 2"/>
          <p:cNvPicPr>
            <a:picLocks noChangeAspect="1" noChangeArrowheads="1"/>
          </p:cNvPicPr>
          <p:nvPr/>
        </p:nvPicPr>
        <p:blipFill>
          <a:blip r:embed="rId3" cstate="print"/>
          <a:srcRect l="3473" t="27785" r="24748" b="1594"/>
          <a:stretch>
            <a:fillRect/>
          </a:stretch>
        </p:blipFill>
        <p:spPr bwMode="auto">
          <a:xfrm>
            <a:off x="179512" y="1916832"/>
            <a:ext cx="4250833" cy="4182272"/>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cstate="print"/>
          <a:srcRect l="4849" t="29110" r="25688"/>
          <a:stretch>
            <a:fillRect/>
          </a:stretch>
        </p:blipFill>
        <p:spPr bwMode="auto">
          <a:xfrm>
            <a:off x="4644008" y="1979966"/>
            <a:ext cx="4104456" cy="4188769"/>
          </a:xfrm>
          <a:prstGeom prst="rect">
            <a:avLst/>
          </a:prstGeom>
          <a:noFill/>
          <a:ln w="9525">
            <a:noFill/>
            <a:miter lim="800000"/>
            <a:headEnd/>
            <a:tailEnd/>
          </a:ln>
          <a:effectLst/>
        </p:spPr>
      </p:pic>
      <p:graphicFrame>
        <p:nvGraphicFramePr>
          <p:cNvPr id="8" name="דיאגרמה 3"/>
          <p:cNvGraphicFramePr/>
          <p:nvPr>
            <p:extLst>
              <p:ext uri="{D42A27DB-BD31-4B8C-83A1-F6EECF244321}">
                <p14:modId xmlns:p14="http://schemas.microsoft.com/office/powerpoint/2010/main" xmlns="" val="1808650523"/>
              </p:ext>
            </p:extLst>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מלבן 8"/>
          <p:cNvSpPr/>
          <p:nvPr/>
        </p:nvSpPr>
        <p:spPr>
          <a:xfrm>
            <a:off x="1907704" y="1527175"/>
            <a:ext cx="713657" cy="461665"/>
          </a:xfrm>
          <a:prstGeom prst="rect">
            <a:avLst/>
          </a:prstGeom>
        </p:spPr>
        <p:txBody>
          <a:bodyPr wrap="none">
            <a:spAutoFit/>
          </a:bodyPr>
          <a:lstStyle/>
          <a:p>
            <a:r>
              <a:rPr lang="en-US" sz="2400" b="1" dirty="0" smtClean="0">
                <a:solidFill>
                  <a:schemeClr val="tx2">
                    <a:lumMod val="50000"/>
                  </a:schemeClr>
                </a:solidFill>
                <a:effectLst>
                  <a:outerShdw blurRad="38100" dist="38100" dir="2700000" algn="tl">
                    <a:srgbClr val="000000">
                      <a:alpha val="43137"/>
                    </a:srgbClr>
                  </a:outerShdw>
                </a:effectLst>
                <a:latin typeface="Garamond" panose="02020404030301010803" pitchFamily="18" charset="0"/>
              </a:rPr>
              <a:t>IC 1</a:t>
            </a:r>
            <a:endParaRPr lang="en-US" sz="2400" b="1" dirty="0">
              <a:effectLst>
                <a:outerShdw blurRad="38100" dist="38100" dir="2700000" algn="tl">
                  <a:srgbClr val="000000">
                    <a:alpha val="43137"/>
                  </a:srgbClr>
                </a:outerShdw>
              </a:effectLst>
            </a:endParaRPr>
          </a:p>
        </p:txBody>
      </p:sp>
      <p:sp>
        <p:nvSpPr>
          <p:cNvPr id="10" name="מלבן 9"/>
          <p:cNvSpPr/>
          <p:nvPr/>
        </p:nvSpPr>
        <p:spPr>
          <a:xfrm>
            <a:off x="6228184" y="1527175"/>
            <a:ext cx="867545" cy="461665"/>
          </a:xfrm>
          <a:prstGeom prst="rect">
            <a:avLst/>
          </a:prstGeom>
        </p:spPr>
        <p:txBody>
          <a:bodyPr wrap="none">
            <a:spAutoFit/>
          </a:bodyPr>
          <a:lstStyle/>
          <a:p>
            <a:r>
              <a:rPr lang="en-US" sz="2400" b="1" dirty="0" smtClean="0">
                <a:solidFill>
                  <a:schemeClr val="tx2">
                    <a:lumMod val="50000"/>
                  </a:schemeClr>
                </a:solidFill>
                <a:effectLst>
                  <a:outerShdw blurRad="38100" dist="38100" dir="2700000" algn="tl">
                    <a:srgbClr val="000000">
                      <a:alpha val="43137"/>
                    </a:srgbClr>
                  </a:outerShdw>
                </a:effectLst>
                <a:latin typeface="Garamond" panose="02020404030301010803" pitchFamily="18" charset="0"/>
              </a:rPr>
              <a:t>IC 1</a:t>
            </a:r>
            <a:r>
              <a:rPr lang="he-IL" sz="2400" b="1" dirty="0" smtClean="0">
                <a:solidFill>
                  <a:schemeClr val="tx2">
                    <a:lumMod val="50000"/>
                  </a:schemeClr>
                </a:solidFill>
                <a:effectLst>
                  <a:outerShdw blurRad="38100" dist="38100" dir="2700000" algn="tl">
                    <a:srgbClr val="000000">
                      <a:alpha val="43137"/>
                    </a:srgbClr>
                  </a:outerShdw>
                </a:effectLst>
                <a:latin typeface="Garamond" panose="02020404030301010803" pitchFamily="18" charset="0"/>
              </a:rPr>
              <a:t>7</a:t>
            </a:r>
            <a:endParaRPr lang="en-US" sz="2400"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Next</a:t>
            </a:r>
            <a:endParaRPr lang="en-US" b="1" dirty="0">
              <a:effectLst>
                <a:outerShdw blurRad="38100" dist="38100" dir="2700000" algn="tl">
                  <a:srgbClr val="000000">
                    <a:alpha val="43137"/>
                  </a:srgbClr>
                </a:outerShdw>
              </a:effectLst>
              <a:latin typeface="Garamond" pitchFamily="18" charset="0"/>
            </a:endParaRPr>
          </a:p>
        </p:txBody>
      </p:sp>
      <p:sp>
        <p:nvSpPr>
          <p:cNvPr id="3" name="מציין מיקום תוכן 2"/>
          <p:cNvSpPr>
            <a:spLocks noGrp="1"/>
          </p:cNvSpPr>
          <p:nvPr>
            <p:ph idx="1"/>
          </p:nvPr>
        </p:nvSpPr>
        <p:spPr>
          <a:xfrm>
            <a:off x="457200" y="1700808"/>
            <a:ext cx="8229600" cy="5040560"/>
          </a:xfrm>
        </p:spPr>
        <p:txBody>
          <a:bodyPr>
            <a:normAutofit/>
          </a:bodyPr>
          <a:lstStyle/>
          <a:p>
            <a:pPr>
              <a:buClr>
                <a:schemeClr val="accent2">
                  <a:lumMod val="50000"/>
                </a:schemeClr>
              </a:buClr>
            </a:pPr>
            <a:r>
              <a:rPr lang="en-US" dirty="0" smtClean="0">
                <a:solidFill>
                  <a:schemeClr val="accent2">
                    <a:lumMod val="60000"/>
                    <a:lumOff val="40000"/>
                  </a:schemeClr>
                </a:solidFill>
                <a:latin typeface="Garamond" pitchFamily="18" charset="0"/>
              </a:rPr>
              <a:t>Motivation &amp; Agenda</a:t>
            </a:r>
          </a:p>
          <a:p>
            <a:pPr>
              <a:buClr>
                <a:schemeClr val="accent2">
                  <a:lumMod val="50000"/>
                </a:schemeClr>
              </a:buClr>
            </a:pPr>
            <a:r>
              <a:rPr lang="en-US" dirty="0" smtClean="0">
                <a:solidFill>
                  <a:schemeClr val="accent2">
                    <a:lumMod val="60000"/>
                    <a:lumOff val="40000"/>
                  </a:schemeClr>
                </a:solidFill>
                <a:latin typeface="Garamond" pitchFamily="18" charset="0"/>
              </a:rPr>
              <a:t>Functional MRI</a:t>
            </a:r>
          </a:p>
          <a:p>
            <a:pPr lvl="1">
              <a:buClr>
                <a:schemeClr val="accent2">
                  <a:lumMod val="50000"/>
                </a:schemeClr>
              </a:buClr>
            </a:pPr>
            <a:r>
              <a:rPr lang="en-US" sz="2400" dirty="0" smtClean="0">
                <a:solidFill>
                  <a:schemeClr val="accent2">
                    <a:lumMod val="60000"/>
                    <a:lumOff val="40000"/>
                  </a:schemeClr>
                </a:solidFill>
                <a:latin typeface="Garamond" pitchFamily="18" charset="0"/>
              </a:rPr>
              <a:t>fMRI Data</a:t>
            </a:r>
          </a:p>
          <a:p>
            <a:pPr>
              <a:buClr>
                <a:schemeClr val="accent2">
                  <a:lumMod val="50000"/>
                </a:schemeClr>
              </a:buClr>
            </a:pPr>
            <a:r>
              <a:rPr lang="en-US" dirty="0" smtClean="0">
                <a:solidFill>
                  <a:schemeClr val="accent2">
                    <a:lumMod val="60000"/>
                    <a:lumOff val="40000"/>
                  </a:schemeClr>
                </a:solidFill>
                <a:latin typeface="Garamond" pitchFamily="18" charset="0"/>
              </a:rPr>
              <a:t>Current Analysis </a:t>
            </a:r>
          </a:p>
          <a:p>
            <a:pPr>
              <a:buClr>
                <a:schemeClr val="accent2">
                  <a:lumMod val="50000"/>
                </a:schemeClr>
              </a:buClr>
            </a:pPr>
            <a:r>
              <a:rPr lang="en-US" b="1" dirty="0" smtClean="0">
                <a:solidFill>
                  <a:schemeClr val="accent2">
                    <a:lumMod val="75000"/>
                  </a:schemeClr>
                </a:solidFill>
                <a:latin typeface="Garamond" pitchFamily="18" charset="0"/>
              </a:rPr>
              <a:t>Dimensionality Reduction</a:t>
            </a:r>
          </a:p>
          <a:p>
            <a:pPr lvl="1">
              <a:buClr>
                <a:schemeClr val="accent2">
                  <a:lumMod val="50000"/>
                </a:schemeClr>
              </a:buClr>
            </a:pPr>
            <a:r>
              <a:rPr lang="en-US" sz="2400" b="1" dirty="0" smtClean="0">
                <a:solidFill>
                  <a:schemeClr val="accent2">
                    <a:lumMod val="75000"/>
                  </a:schemeClr>
                </a:solidFill>
                <a:latin typeface="Garamond" pitchFamily="18" charset="0"/>
              </a:rPr>
              <a:t>Non-linear Algorithms - Brief explanation</a:t>
            </a:r>
          </a:p>
          <a:p>
            <a:pPr lvl="1">
              <a:buClr>
                <a:schemeClr val="accent2">
                  <a:lumMod val="50000"/>
                </a:schemeClr>
              </a:buClr>
            </a:pPr>
            <a:r>
              <a:rPr lang="en-US" sz="2400" b="1" dirty="0" smtClean="0">
                <a:solidFill>
                  <a:schemeClr val="accent2">
                    <a:lumMod val="75000"/>
                  </a:schemeClr>
                </a:solidFill>
                <a:latin typeface="Garamond" pitchFamily="18" charset="0"/>
              </a:rPr>
              <a:t>Results</a:t>
            </a:r>
          </a:p>
          <a:p>
            <a:pPr lvl="1">
              <a:buClr>
                <a:schemeClr val="accent2">
                  <a:lumMod val="50000"/>
                </a:schemeClr>
              </a:buClr>
            </a:pPr>
            <a:endParaRPr lang="en-US" sz="2400" b="1" dirty="0" smtClean="0">
              <a:solidFill>
                <a:schemeClr val="accent2">
                  <a:lumMod val="75000"/>
                </a:schemeClr>
              </a:solidFill>
              <a:latin typeface="Garamond" pitchFamily="18" charset="0"/>
            </a:endParaRPr>
          </a:p>
          <a:p>
            <a:pPr>
              <a:buClr>
                <a:schemeClr val="accent2">
                  <a:lumMod val="50000"/>
                </a:schemeClr>
              </a:buClr>
            </a:pPr>
            <a:r>
              <a:rPr lang="en-US" dirty="0">
                <a:solidFill>
                  <a:schemeClr val="bg1">
                    <a:lumMod val="65000"/>
                  </a:schemeClr>
                </a:solidFill>
                <a:latin typeface="Garamond" pitchFamily="18" charset="0"/>
              </a:rPr>
              <a:t>Clustering</a:t>
            </a:r>
          </a:p>
          <a:p>
            <a:pPr>
              <a:buClr>
                <a:schemeClr val="accent2">
                  <a:lumMod val="50000"/>
                </a:schemeClr>
              </a:buClr>
            </a:pPr>
            <a:r>
              <a:rPr lang="en-US" dirty="0">
                <a:solidFill>
                  <a:schemeClr val="bg1">
                    <a:lumMod val="65000"/>
                  </a:schemeClr>
                </a:solidFill>
                <a:latin typeface="Garamond" pitchFamily="18" charset="0"/>
              </a:rPr>
              <a:t>Group Analysis</a:t>
            </a:r>
          </a:p>
          <a:p>
            <a:pPr>
              <a:buClr>
                <a:schemeClr val="accent2">
                  <a:lumMod val="50000"/>
                </a:schemeClr>
              </a:buClr>
            </a:pPr>
            <a:endParaRPr lang="en-US" dirty="0" smtClean="0">
              <a:latin typeface="Garamond" pitchFamily="18" charset="0"/>
            </a:endParaRPr>
          </a:p>
          <a:p>
            <a:endParaRPr lang="en-US" dirty="0">
              <a:latin typeface="Garamond" pitchFamily="18" charset="0"/>
            </a:endParaRPr>
          </a:p>
        </p:txBody>
      </p:sp>
    </p:spTree>
    <p:extLst>
      <p:ext uri="{BB962C8B-B14F-4D97-AF65-F5344CB8AC3E}">
        <p14:creationId xmlns:p14="http://schemas.microsoft.com/office/powerpoint/2010/main" xmlns="" val="36134915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Non-linear Algorithms</a:t>
            </a:r>
            <a:endParaRPr lang="en-US" b="1" dirty="0">
              <a:effectLst>
                <a:outerShdw blurRad="38100" dist="38100" dir="2700000" algn="tl">
                  <a:srgbClr val="000000">
                    <a:alpha val="43137"/>
                  </a:srgbClr>
                </a:outerShdw>
              </a:effectLst>
              <a:latin typeface="Garamond" pitchFamily="18" charset="0"/>
            </a:endParaRPr>
          </a:p>
        </p:txBody>
      </p:sp>
      <p:sp>
        <p:nvSpPr>
          <p:cNvPr id="8" name="מציין מיקום תוכן 2"/>
          <p:cNvSpPr txBox="1">
            <a:spLocks/>
          </p:cNvSpPr>
          <p:nvPr/>
        </p:nvSpPr>
        <p:spPr>
          <a:xfrm>
            <a:off x="467544" y="1628800"/>
            <a:ext cx="8229600" cy="4873728"/>
          </a:xfrm>
          <a:prstGeom prst="rect">
            <a:avLst/>
          </a:prstGeom>
        </p:spPr>
        <p:txBody>
          <a:bodyPr vert="horz">
            <a:noAutofit/>
          </a:bodyPr>
          <a:lstStyle/>
          <a:p>
            <a:pPr marL="365760" marR="0" lvl="0" indent="-256032" algn="l" defTabSz="914400" rtl="0" eaLnBrk="1" fontAlgn="auto" latinLnBrk="0" hangingPunct="1">
              <a:lnSpc>
                <a:spcPct val="100000"/>
              </a:lnSpc>
              <a:spcBef>
                <a:spcPts val="300"/>
              </a:spcBef>
              <a:spcAft>
                <a:spcPts val="0"/>
              </a:spcAft>
              <a:buClr>
                <a:schemeClr val="accent2">
                  <a:lumMod val="50000"/>
                </a:schemeClr>
              </a:buClr>
              <a:buSzTx/>
              <a:buFont typeface="Georgia"/>
              <a:buChar char="•"/>
              <a:tabLst/>
              <a:defRPr/>
            </a:pPr>
            <a:endParaRPr kumimoji="0" lang="en-US" sz="2400" b="0" i="0" u="none" strike="noStrike" kern="1200" cap="none" spc="0" normalizeH="0" baseline="0" noProof="0" dirty="0" smtClean="0">
              <a:ln>
                <a:noFill/>
              </a:ln>
              <a:solidFill>
                <a:schemeClr val="tx2">
                  <a:lumMod val="50000"/>
                </a:schemeClr>
              </a:solidFill>
              <a:effectLst/>
              <a:uLnTx/>
              <a:uFillTx/>
              <a:latin typeface="Garamond" panose="02020404030301010803" pitchFamily="18" charset="0"/>
              <a:ea typeface="+mn-ea"/>
              <a:cs typeface="+mn-cs"/>
            </a:endParaRPr>
          </a:p>
        </p:txBody>
      </p:sp>
      <p:graphicFrame>
        <p:nvGraphicFramePr>
          <p:cNvPr id="4" name="דיאגרמה 3"/>
          <p:cNvGraphicFramePr/>
          <p:nvPr>
            <p:extLst>
              <p:ext uri="{D42A27DB-BD31-4B8C-83A1-F6EECF244321}">
                <p14:modId xmlns:p14="http://schemas.microsoft.com/office/powerpoint/2010/main" xmlns="" val="3070136481"/>
              </p:ext>
            </p:extLst>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מציין מיקום תוכן 2"/>
          <p:cNvSpPr txBox="1">
            <a:spLocks/>
          </p:cNvSpPr>
          <p:nvPr/>
        </p:nvSpPr>
        <p:spPr>
          <a:xfrm>
            <a:off x="619944" y="1781200"/>
            <a:ext cx="8229600" cy="4873728"/>
          </a:xfrm>
          <a:prstGeom prst="rect">
            <a:avLst/>
          </a:prstGeom>
        </p:spPr>
        <p:txBody>
          <a:bodyPr vert="horz">
            <a:noAutofit/>
          </a:bodyPr>
          <a:lstStyle/>
          <a:p>
            <a:pPr marL="109728">
              <a:spcBef>
                <a:spcPts val="300"/>
              </a:spcBef>
              <a:buClr>
                <a:schemeClr val="accent2">
                  <a:lumMod val="50000"/>
                </a:schemeClr>
              </a:buClr>
              <a:defRPr/>
            </a:pPr>
            <a:r>
              <a:rPr lang="en-US" sz="2400" dirty="0">
                <a:solidFill>
                  <a:schemeClr val="tx2">
                    <a:lumMod val="50000"/>
                  </a:schemeClr>
                </a:solidFill>
                <a:latin typeface="Garamond" panose="02020404030301010803" pitchFamily="18" charset="0"/>
              </a:rPr>
              <a:t>Linear algorithms are based on the assumption of linear data mixing. Contrary to the extensive use of linear algorithms like ICA and PCA in the processing of fMRI data, this assumption may not be accurate for brain activity. Studies have observed nonlinearity in resting state fMRI BOLD signals.</a:t>
            </a:r>
          </a:p>
          <a:p>
            <a:pPr marL="109728">
              <a:spcBef>
                <a:spcPts val="300"/>
              </a:spcBef>
              <a:buClr>
                <a:schemeClr val="accent2">
                  <a:lumMod val="50000"/>
                </a:schemeClr>
              </a:buClr>
              <a:defRPr/>
            </a:pPr>
            <a:endParaRPr lang="en-US" sz="2400" dirty="0">
              <a:solidFill>
                <a:schemeClr val="tx2">
                  <a:lumMod val="50000"/>
                </a:schemeClr>
              </a:solidFill>
              <a:latin typeface="Garamond" panose="02020404030301010803" pitchFamily="18" charset="0"/>
            </a:endParaRPr>
          </a:p>
          <a:p>
            <a:r>
              <a:rPr lang="en-US" sz="2400" dirty="0">
                <a:solidFill>
                  <a:schemeClr val="tx2">
                    <a:lumMod val="50000"/>
                  </a:schemeClr>
                </a:solidFill>
                <a:latin typeface="Garamond" panose="02020404030301010803" pitchFamily="18" charset="0"/>
              </a:rPr>
              <a:t>For this reason we turned to test nonlinear dimensionality reduction techniques as an alternative to conventional linear clustering algorithms.</a:t>
            </a:r>
          </a:p>
          <a:p>
            <a:pPr marL="109728" lvl="0">
              <a:spcBef>
                <a:spcPts val="300"/>
              </a:spcBef>
              <a:buClr>
                <a:schemeClr val="accent2">
                  <a:lumMod val="50000"/>
                </a:schemeClr>
              </a:buClr>
              <a:defRPr/>
            </a:pPr>
            <a:endParaRPr lang="en-US" sz="2400" dirty="0">
              <a:solidFill>
                <a:schemeClr val="tx2">
                  <a:lumMod val="50000"/>
                </a:schemeClr>
              </a:solidFill>
              <a:latin typeface="Garamond" panose="02020404030301010803" pitchFamily="18" charset="0"/>
            </a:endParaRPr>
          </a:p>
        </p:txBody>
      </p:sp>
    </p:spTree>
    <p:extLst>
      <p:ext uri="{BB962C8B-B14F-4D97-AF65-F5344CB8AC3E}">
        <p14:creationId xmlns:p14="http://schemas.microsoft.com/office/powerpoint/2010/main" xmlns="" val="468334903"/>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Non-linear Algorithms</a:t>
            </a:r>
            <a:endParaRPr lang="en-US" b="1" dirty="0">
              <a:effectLst>
                <a:outerShdw blurRad="38100" dist="38100" dir="2700000" algn="tl">
                  <a:srgbClr val="000000">
                    <a:alpha val="43137"/>
                  </a:srgbClr>
                </a:outerShdw>
              </a:effectLst>
              <a:latin typeface="Garamond" pitchFamily="18" charset="0"/>
            </a:endParaRPr>
          </a:p>
        </p:txBody>
      </p:sp>
      <p:graphicFrame>
        <p:nvGraphicFramePr>
          <p:cNvPr id="4" name="דיאגרמה 3"/>
          <p:cNvGraphicFramePr/>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מציין מיקום תוכן 2"/>
          <p:cNvSpPr txBox="1">
            <a:spLocks/>
          </p:cNvSpPr>
          <p:nvPr/>
        </p:nvSpPr>
        <p:spPr>
          <a:xfrm>
            <a:off x="637220" y="1716708"/>
            <a:ext cx="8229600" cy="4160564"/>
          </a:xfrm>
          <a:prstGeom prst="rect">
            <a:avLst/>
          </a:prstGeom>
        </p:spPr>
        <p:txBody>
          <a:bodyPr vert="horz">
            <a:noAutofit/>
          </a:bodyPr>
          <a:lstStyle/>
          <a:p>
            <a:r>
              <a:rPr lang="en-US" sz="2400" dirty="0" smtClean="0">
                <a:solidFill>
                  <a:schemeClr val="tx2">
                    <a:lumMod val="50000"/>
                  </a:schemeClr>
                </a:solidFill>
                <a:latin typeface="Garamond" panose="02020404030301010803" pitchFamily="18" charset="0"/>
              </a:rPr>
              <a:t>The </a:t>
            </a:r>
            <a:r>
              <a:rPr lang="en-US" sz="2400" dirty="0">
                <a:solidFill>
                  <a:schemeClr val="tx2">
                    <a:lumMod val="50000"/>
                  </a:schemeClr>
                </a:solidFill>
                <a:latin typeface="Garamond" panose="02020404030301010803" pitchFamily="18" charset="0"/>
              </a:rPr>
              <a:t>tested algorithms are the following</a:t>
            </a:r>
            <a:r>
              <a:rPr lang="en-US" sz="2400" dirty="0" smtClean="0">
                <a:solidFill>
                  <a:schemeClr val="tx2">
                    <a:lumMod val="50000"/>
                  </a:schemeClr>
                </a:solidFill>
                <a:latin typeface="Garamond" panose="02020404030301010803" pitchFamily="18" charset="0"/>
              </a:rPr>
              <a:t>:</a:t>
            </a:r>
          </a:p>
          <a:p>
            <a:endParaRPr lang="en-US" sz="1100" dirty="0">
              <a:solidFill>
                <a:schemeClr val="tx2">
                  <a:lumMod val="50000"/>
                </a:schemeClr>
              </a:solidFill>
              <a:latin typeface="Garamond" panose="02020404030301010803" pitchFamily="18" charset="0"/>
            </a:endParaRPr>
          </a:p>
          <a:p>
            <a:pPr lvl="1">
              <a:lnSpc>
                <a:spcPct val="150000"/>
              </a:lnSpc>
            </a:pPr>
            <a:r>
              <a:rPr lang="en-US" sz="2400" b="1" dirty="0" smtClean="0">
                <a:solidFill>
                  <a:schemeClr val="tx2">
                    <a:lumMod val="50000"/>
                  </a:schemeClr>
                </a:solidFill>
                <a:latin typeface="Garamond" panose="02020404030301010803" pitchFamily="18" charset="0"/>
              </a:rPr>
              <a:t>LEM</a:t>
            </a:r>
            <a:r>
              <a:rPr lang="en-US" sz="2400" dirty="0" smtClean="0">
                <a:solidFill>
                  <a:schemeClr val="tx2">
                    <a:lumMod val="50000"/>
                  </a:schemeClr>
                </a:solidFill>
                <a:latin typeface="Garamond" panose="02020404030301010803" pitchFamily="18" charset="0"/>
              </a:rPr>
              <a:t>		laplacian eigen maps</a:t>
            </a:r>
          </a:p>
          <a:p>
            <a:pPr lvl="1">
              <a:lnSpc>
                <a:spcPct val="150000"/>
              </a:lnSpc>
            </a:pPr>
            <a:r>
              <a:rPr lang="en-US" sz="2400" b="1" dirty="0" smtClean="0">
                <a:solidFill>
                  <a:schemeClr val="tx2">
                    <a:lumMod val="50000"/>
                  </a:schemeClr>
                </a:solidFill>
                <a:latin typeface="Garamond" panose="02020404030301010803" pitchFamily="18" charset="0"/>
              </a:rPr>
              <a:t>DM</a:t>
            </a:r>
            <a:r>
              <a:rPr lang="en-US" sz="2400" dirty="0">
                <a:solidFill>
                  <a:schemeClr val="tx2">
                    <a:lumMod val="50000"/>
                  </a:schemeClr>
                </a:solidFill>
                <a:latin typeface="Garamond" panose="02020404030301010803" pitchFamily="18" charset="0"/>
              </a:rPr>
              <a:t>		diffusion maps</a:t>
            </a:r>
          </a:p>
          <a:p>
            <a:pPr lvl="1">
              <a:lnSpc>
                <a:spcPct val="150000"/>
              </a:lnSpc>
            </a:pPr>
            <a:r>
              <a:rPr lang="en-US" sz="2400" b="1" dirty="0">
                <a:solidFill>
                  <a:schemeClr val="tx2">
                    <a:lumMod val="50000"/>
                  </a:schemeClr>
                </a:solidFill>
                <a:latin typeface="Garamond" panose="02020404030301010803" pitchFamily="18" charset="0"/>
              </a:rPr>
              <a:t>LLE</a:t>
            </a:r>
            <a:r>
              <a:rPr lang="en-US" sz="2400" dirty="0">
                <a:solidFill>
                  <a:schemeClr val="tx2">
                    <a:lumMod val="50000"/>
                  </a:schemeClr>
                </a:solidFill>
                <a:latin typeface="Garamond" panose="02020404030301010803" pitchFamily="18" charset="0"/>
              </a:rPr>
              <a:t>		locally linear embedding </a:t>
            </a:r>
          </a:p>
          <a:p>
            <a:pPr lvl="1">
              <a:lnSpc>
                <a:spcPct val="150000"/>
              </a:lnSpc>
            </a:pPr>
            <a:r>
              <a:rPr lang="en-US" sz="2400" b="1" dirty="0">
                <a:solidFill>
                  <a:schemeClr val="tx2">
                    <a:lumMod val="50000"/>
                  </a:schemeClr>
                </a:solidFill>
                <a:latin typeface="Garamond" panose="02020404030301010803" pitchFamily="18" charset="0"/>
              </a:rPr>
              <a:t>HLLE</a:t>
            </a:r>
            <a:r>
              <a:rPr lang="en-US" sz="2400" dirty="0">
                <a:solidFill>
                  <a:schemeClr val="tx2">
                    <a:lumMod val="50000"/>
                  </a:schemeClr>
                </a:solidFill>
                <a:latin typeface="Garamond" panose="02020404030301010803" pitchFamily="18" charset="0"/>
              </a:rPr>
              <a:t>	</a:t>
            </a:r>
            <a:r>
              <a:rPr lang="en-US" sz="2400" dirty="0" smtClean="0">
                <a:solidFill>
                  <a:schemeClr val="tx2">
                    <a:lumMod val="50000"/>
                  </a:schemeClr>
                </a:solidFill>
                <a:latin typeface="Garamond" panose="02020404030301010803" pitchFamily="18" charset="0"/>
              </a:rPr>
              <a:t>	Hessian </a:t>
            </a:r>
            <a:r>
              <a:rPr lang="en-US" sz="2400" dirty="0">
                <a:solidFill>
                  <a:schemeClr val="tx2">
                    <a:lumMod val="50000"/>
                  </a:schemeClr>
                </a:solidFill>
                <a:latin typeface="Garamond" panose="02020404030301010803" pitchFamily="18" charset="0"/>
              </a:rPr>
              <a:t>LLE</a:t>
            </a:r>
          </a:p>
          <a:p>
            <a:pPr lvl="1">
              <a:lnSpc>
                <a:spcPct val="150000"/>
              </a:lnSpc>
            </a:pPr>
            <a:r>
              <a:rPr lang="en-US" sz="2400" b="1" dirty="0">
                <a:solidFill>
                  <a:schemeClr val="tx2">
                    <a:lumMod val="50000"/>
                  </a:schemeClr>
                </a:solidFill>
                <a:latin typeface="Garamond" panose="02020404030301010803" pitchFamily="18" charset="0"/>
              </a:rPr>
              <a:t>KPCA</a:t>
            </a:r>
            <a:r>
              <a:rPr lang="en-US" sz="2400" dirty="0">
                <a:solidFill>
                  <a:schemeClr val="tx2">
                    <a:lumMod val="50000"/>
                  </a:schemeClr>
                </a:solidFill>
                <a:latin typeface="Garamond" panose="02020404030301010803" pitchFamily="18" charset="0"/>
              </a:rPr>
              <a:t>	</a:t>
            </a:r>
            <a:r>
              <a:rPr lang="en-US" sz="2400" dirty="0" smtClean="0">
                <a:solidFill>
                  <a:schemeClr val="tx2">
                    <a:lumMod val="50000"/>
                  </a:schemeClr>
                </a:solidFill>
                <a:latin typeface="Garamond" panose="02020404030301010803" pitchFamily="18" charset="0"/>
              </a:rPr>
              <a:t>	kernel </a:t>
            </a:r>
            <a:r>
              <a:rPr lang="en-US" sz="2400" dirty="0">
                <a:solidFill>
                  <a:schemeClr val="tx2">
                    <a:lumMod val="50000"/>
                  </a:schemeClr>
                </a:solidFill>
                <a:latin typeface="Garamond" panose="02020404030301010803" pitchFamily="18" charset="0"/>
              </a:rPr>
              <a:t>PCA</a:t>
            </a:r>
          </a:p>
          <a:p>
            <a:pPr lvl="1">
              <a:lnSpc>
                <a:spcPct val="150000"/>
              </a:lnSpc>
            </a:pPr>
            <a:r>
              <a:rPr lang="en-US" sz="2400" b="1" dirty="0">
                <a:solidFill>
                  <a:schemeClr val="tx2">
                    <a:lumMod val="50000"/>
                  </a:schemeClr>
                </a:solidFill>
                <a:latin typeface="Garamond" panose="02020404030301010803" pitchFamily="18" charset="0"/>
              </a:rPr>
              <a:t>LTSA</a:t>
            </a:r>
            <a:r>
              <a:rPr lang="en-US" sz="2400" dirty="0">
                <a:solidFill>
                  <a:schemeClr val="tx2">
                    <a:lumMod val="50000"/>
                  </a:schemeClr>
                </a:solidFill>
                <a:latin typeface="Garamond" panose="02020404030301010803" pitchFamily="18" charset="0"/>
              </a:rPr>
              <a:t>		local tangent space alignment</a:t>
            </a:r>
          </a:p>
        </p:txBody>
      </p:sp>
      <p:sp>
        <p:nvSpPr>
          <p:cNvPr id="3" name="Rectangle 2"/>
          <p:cNvSpPr/>
          <p:nvPr/>
        </p:nvSpPr>
        <p:spPr>
          <a:xfrm>
            <a:off x="1102916" y="3462908"/>
            <a:ext cx="5328592" cy="50405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p:cNvSpPr/>
          <p:nvPr/>
        </p:nvSpPr>
        <p:spPr>
          <a:xfrm>
            <a:off x="1102916" y="2337780"/>
            <a:ext cx="5328592" cy="50405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TextBox 4"/>
          <p:cNvSpPr txBox="1"/>
          <p:nvPr/>
        </p:nvSpPr>
        <p:spPr>
          <a:xfrm>
            <a:off x="6639544" y="3517902"/>
            <a:ext cx="2396952" cy="400110"/>
          </a:xfrm>
          <a:prstGeom prst="rect">
            <a:avLst/>
          </a:prstGeom>
          <a:noFill/>
        </p:spPr>
        <p:txBody>
          <a:bodyPr wrap="square" rtlCol="1">
            <a:spAutoFit/>
          </a:bodyPr>
          <a:lstStyle/>
          <a:p>
            <a:pPr marL="342900" indent="-342900">
              <a:buFont typeface="Wingdings" panose="05000000000000000000" pitchFamily="2" charset="2"/>
              <a:buChar char="ü"/>
            </a:pPr>
            <a:r>
              <a:rPr lang="en-US" sz="2000" b="1" dirty="0" smtClean="0">
                <a:solidFill>
                  <a:schemeClr val="accent1">
                    <a:lumMod val="75000"/>
                  </a:schemeClr>
                </a:solidFill>
                <a:latin typeface="Garamond" panose="02020404030301010803" pitchFamily="18" charset="0"/>
              </a:rPr>
              <a:t>10 Slices analysis</a:t>
            </a:r>
            <a:endParaRPr lang="he-IL" sz="2000" b="1" dirty="0">
              <a:solidFill>
                <a:schemeClr val="accent1">
                  <a:lumMod val="75000"/>
                </a:schemeClr>
              </a:solidFill>
              <a:latin typeface="Garamond" panose="02020404030301010803" pitchFamily="18" charset="0"/>
            </a:endParaRPr>
          </a:p>
        </p:txBody>
      </p:sp>
      <p:sp>
        <p:nvSpPr>
          <p:cNvPr id="9" name="TextBox 8"/>
          <p:cNvSpPr txBox="1"/>
          <p:nvPr/>
        </p:nvSpPr>
        <p:spPr>
          <a:xfrm>
            <a:off x="6628072" y="2217195"/>
            <a:ext cx="2408424" cy="400110"/>
          </a:xfrm>
          <a:prstGeom prst="rect">
            <a:avLst/>
          </a:prstGeom>
          <a:noFill/>
        </p:spPr>
        <p:txBody>
          <a:bodyPr wrap="square" rtlCol="1">
            <a:spAutoFit/>
          </a:bodyPr>
          <a:lstStyle/>
          <a:p>
            <a:pPr marL="342900" indent="-342900">
              <a:buFont typeface="Wingdings" panose="05000000000000000000" pitchFamily="2" charset="2"/>
              <a:buChar char="ü"/>
            </a:pPr>
            <a:r>
              <a:rPr lang="en-US" sz="2000" b="1" dirty="0" smtClean="0">
                <a:solidFill>
                  <a:schemeClr val="accent1">
                    <a:lumMod val="75000"/>
                  </a:schemeClr>
                </a:solidFill>
                <a:latin typeface="Garamond" panose="02020404030301010803" pitchFamily="18" charset="0"/>
              </a:rPr>
              <a:t>10 Slices analysis</a:t>
            </a:r>
            <a:endParaRPr lang="he-IL" sz="2000" b="1" dirty="0">
              <a:solidFill>
                <a:schemeClr val="accent1">
                  <a:lumMod val="75000"/>
                </a:schemeClr>
              </a:solidFill>
              <a:latin typeface="Garamond" panose="02020404030301010803" pitchFamily="18" charset="0"/>
            </a:endParaRPr>
          </a:p>
        </p:txBody>
      </p:sp>
      <p:sp>
        <p:nvSpPr>
          <p:cNvPr id="10" name="TextBox 9"/>
          <p:cNvSpPr txBox="1"/>
          <p:nvPr/>
        </p:nvSpPr>
        <p:spPr>
          <a:xfrm>
            <a:off x="6639544" y="2505158"/>
            <a:ext cx="2523296" cy="400110"/>
          </a:xfrm>
          <a:prstGeom prst="rect">
            <a:avLst/>
          </a:prstGeom>
          <a:noFill/>
        </p:spPr>
        <p:txBody>
          <a:bodyPr wrap="square" rtlCol="1">
            <a:spAutoFit/>
          </a:bodyPr>
          <a:lstStyle/>
          <a:p>
            <a:pPr marL="342900" indent="-342900">
              <a:buFont typeface="Wingdings" panose="05000000000000000000" pitchFamily="2" charset="2"/>
              <a:buChar char="ü"/>
            </a:pPr>
            <a:r>
              <a:rPr lang="en-US" sz="2000" b="1" dirty="0" smtClean="0">
                <a:solidFill>
                  <a:schemeClr val="accent1">
                    <a:lumMod val="75000"/>
                  </a:schemeClr>
                </a:solidFill>
                <a:latin typeface="Garamond" panose="02020404030301010803" pitchFamily="18" charset="0"/>
              </a:rPr>
              <a:t>Full brain analysis</a:t>
            </a:r>
            <a:endParaRPr lang="he-IL" sz="2000" b="1" dirty="0">
              <a:solidFill>
                <a:schemeClr val="accent1">
                  <a:lumMod val="75000"/>
                </a:schemeClr>
              </a:solidFill>
              <a:latin typeface="Garamond" panose="02020404030301010803" pitchFamily="18" charset="0"/>
            </a:endParaRPr>
          </a:p>
        </p:txBody>
      </p:sp>
    </p:spTree>
    <p:extLst>
      <p:ext uri="{BB962C8B-B14F-4D97-AF65-F5344CB8AC3E}">
        <p14:creationId xmlns:p14="http://schemas.microsoft.com/office/powerpoint/2010/main" xmlns="" val="38952280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5" grpId="0"/>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Outline</a:t>
            </a:r>
            <a:endParaRPr lang="en-US" b="1" dirty="0">
              <a:effectLst>
                <a:outerShdw blurRad="38100" dist="38100" dir="2700000" algn="tl">
                  <a:srgbClr val="000000">
                    <a:alpha val="43137"/>
                  </a:srgbClr>
                </a:outerShdw>
              </a:effectLst>
              <a:latin typeface="Garamond" pitchFamily="18" charset="0"/>
            </a:endParaRPr>
          </a:p>
        </p:txBody>
      </p:sp>
      <p:sp>
        <p:nvSpPr>
          <p:cNvPr id="3" name="מציין מיקום תוכן 2"/>
          <p:cNvSpPr>
            <a:spLocks noGrp="1"/>
          </p:cNvSpPr>
          <p:nvPr>
            <p:ph idx="1"/>
          </p:nvPr>
        </p:nvSpPr>
        <p:spPr>
          <a:xfrm>
            <a:off x="457200" y="1700808"/>
            <a:ext cx="8229600" cy="5040560"/>
          </a:xfrm>
        </p:spPr>
        <p:txBody>
          <a:bodyPr>
            <a:normAutofit fontScale="92500" lnSpcReduction="20000"/>
          </a:bodyPr>
          <a:lstStyle/>
          <a:p>
            <a:pPr>
              <a:buClr>
                <a:schemeClr val="accent2">
                  <a:lumMod val="50000"/>
                </a:schemeClr>
              </a:buClr>
            </a:pPr>
            <a:r>
              <a:rPr lang="en-US" dirty="0" smtClean="0">
                <a:solidFill>
                  <a:schemeClr val="tx2">
                    <a:lumMod val="50000"/>
                  </a:schemeClr>
                </a:solidFill>
                <a:latin typeface="Garamond" pitchFamily="18" charset="0"/>
              </a:rPr>
              <a:t>Motivation &amp; Agenda</a:t>
            </a:r>
          </a:p>
          <a:p>
            <a:pPr>
              <a:buClr>
                <a:schemeClr val="accent2">
                  <a:lumMod val="50000"/>
                </a:schemeClr>
              </a:buClr>
            </a:pPr>
            <a:r>
              <a:rPr lang="en-US" dirty="0" smtClean="0">
                <a:solidFill>
                  <a:schemeClr val="tx2">
                    <a:lumMod val="50000"/>
                  </a:schemeClr>
                </a:solidFill>
                <a:latin typeface="Garamond" pitchFamily="18" charset="0"/>
              </a:rPr>
              <a:t>Functional MRI</a:t>
            </a:r>
          </a:p>
          <a:p>
            <a:pPr lvl="1">
              <a:buClr>
                <a:schemeClr val="accent2">
                  <a:lumMod val="50000"/>
                </a:schemeClr>
              </a:buClr>
            </a:pPr>
            <a:r>
              <a:rPr lang="en-US" sz="2400" dirty="0" smtClean="0">
                <a:solidFill>
                  <a:schemeClr val="tx2">
                    <a:lumMod val="50000"/>
                  </a:schemeClr>
                </a:solidFill>
                <a:latin typeface="Garamond" pitchFamily="18" charset="0"/>
              </a:rPr>
              <a:t>fMRI Data</a:t>
            </a:r>
          </a:p>
          <a:p>
            <a:pPr>
              <a:buClr>
                <a:schemeClr val="accent2">
                  <a:lumMod val="50000"/>
                </a:schemeClr>
              </a:buClr>
            </a:pPr>
            <a:r>
              <a:rPr lang="en-US" dirty="0" smtClean="0">
                <a:solidFill>
                  <a:schemeClr val="tx2">
                    <a:lumMod val="50000"/>
                  </a:schemeClr>
                </a:solidFill>
                <a:latin typeface="Garamond" pitchFamily="18" charset="0"/>
              </a:rPr>
              <a:t>Current Analysis </a:t>
            </a:r>
          </a:p>
          <a:p>
            <a:pPr>
              <a:buClr>
                <a:schemeClr val="accent2">
                  <a:lumMod val="50000"/>
                </a:schemeClr>
              </a:buClr>
            </a:pPr>
            <a:r>
              <a:rPr lang="en-US" dirty="0" smtClean="0">
                <a:solidFill>
                  <a:schemeClr val="tx2">
                    <a:lumMod val="50000"/>
                  </a:schemeClr>
                </a:solidFill>
                <a:latin typeface="Garamond" pitchFamily="18" charset="0"/>
              </a:rPr>
              <a:t>Dimensionality Reduction</a:t>
            </a:r>
          </a:p>
          <a:p>
            <a:pPr lvl="1">
              <a:buClr>
                <a:schemeClr val="accent2">
                  <a:lumMod val="50000"/>
                </a:schemeClr>
              </a:buClr>
            </a:pPr>
            <a:r>
              <a:rPr lang="en-US" sz="2400" dirty="0" smtClean="0">
                <a:solidFill>
                  <a:schemeClr val="tx2">
                    <a:lumMod val="50000"/>
                  </a:schemeClr>
                </a:solidFill>
                <a:latin typeface="Garamond" pitchFamily="18" charset="0"/>
              </a:rPr>
              <a:t>Non-linear Algorithms - Brief explanation</a:t>
            </a:r>
          </a:p>
          <a:p>
            <a:pPr lvl="1">
              <a:buClr>
                <a:schemeClr val="accent2">
                  <a:lumMod val="50000"/>
                </a:schemeClr>
              </a:buClr>
            </a:pPr>
            <a:r>
              <a:rPr lang="en-US" sz="2400" dirty="0" smtClean="0">
                <a:solidFill>
                  <a:schemeClr val="tx2">
                    <a:lumMod val="50000"/>
                  </a:schemeClr>
                </a:solidFill>
                <a:latin typeface="Garamond" pitchFamily="18" charset="0"/>
              </a:rPr>
              <a:t>Results</a:t>
            </a:r>
          </a:p>
          <a:p>
            <a:pPr>
              <a:buClr>
                <a:schemeClr val="accent2">
                  <a:lumMod val="50000"/>
                </a:schemeClr>
              </a:buClr>
            </a:pPr>
            <a:r>
              <a:rPr lang="en-US" sz="3000" dirty="0">
                <a:solidFill>
                  <a:schemeClr val="tx2">
                    <a:lumMod val="50000"/>
                  </a:schemeClr>
                </a:solidFill>
                <a:latin typeface="Garamond" pitchFamily="18" charset="0"/>
              </a:rPr>
              <a:t>Clustering</a:t>
            </a:r>
          </a:p>
          <a:p>
            <a:pPr lvl="1">
              <a:buClr>
                <a:schemeClr val="accent2">
                  <a:lumMod val="50000"/>
                </a:schemeClr>
              </a:buClr>
            </a:pPr>
            <a:r>
              <a:rPr lang="en-US" sz="2400" dirty="0" smtClean="0">
                <a:solidFill>
                  <a:schemeClr val="tx2">
                    <a:lumMod val="50000"/>
                  </a:schemeClr>
                </a:solidFill>
                <a:latin typeface="Garamond" pitchFamily="18" charset="0"/>
              </a:rPr>
              <a:t>K means </a:t>
            </a:r>
          </a:p>
          <a:p>
            <a:pPr lvl="1">
              <a:buClr>
                <a:schemeClr val="accent2">
                  <a:lumMod val="50000"/>
                </a:schemeClr>
              </a:buClr>
            </a:pPr>
            <a:r>
              <a:rPr lang="en-US" sz="2400" dirty="0" smtClean="0">
                <a:solidFill>
                  <a:schemeClr val="tx2">
                    <a:lumMod val="50000"/>
                  </a:schemeClr>
                </a:solidFill>
                <a:latin typeface="Garamond" pitchFamily="18" charset="0"/>
              </a:rPr>
              <a:t>Results</a:t>
            </a:r>
          </a:p>
          <a:p>
            <a:pPr lvl="2">
              <a:buClr>
                <a:schemeClr val="accent2">
                  <a:lumMod val="50000"/>
                </a:schemeClr>
              </a:buClr>
            </a:pPr>
            <a:r>
              <a:rPr lang="en-US" sz="2200" dirty="0" smtClean="0">
                <a:solidFill>
                  <a:schemeClr val="tx2">
                    <a:lumMod val="50000"/>
                  </a:schemeClr>
                </a:solidFill>
                <a:latin typeface="Garamond" pitchFamily="18" charset="0"/>
              </a:rPr>
              <a:t>10 Slices</a:t>
            </a:r>
          </a:p>
          <a:p>
            <a:pPr lvl="2">
              <a:buClr>
                <a:schemeClr val="accent2">
                  <a:lumMod val="50000"/>
                </a:schemeClr>
              </a:buClr>
            </a:pPr>
            <a:r>
              <a:rPr lang="en-US" sz="2200" dirty="0" smtClean="0">
                <a:solidFill>
                  <a:schemeClr val="tx2">
                    <a:lumMod val="50000"/>
                  </a:schemeClr>
                </a:solidFill>
                <a:latin typeface="Garamond" pitchFamily="18" charset="0"/>
              </a:rPr>
              <a:t>Full Brain analysis</a:t>
            </a:r>
          </a:p>
          <a:p>
            <a:pPr>
              <a:buClr>
                <a:schemeClr val="accent2">
                  <a:lumMod val="50000"/>
                </a:schemeClr>
              </a:buClr>
            </a:pPr>
            <a:r>
              <a:rPr lang="en-US" dirty="0" smtClean="0">
                <a:solidFill>
                  <a:schemeClr val="tx2">
                    <a:lumMod val="50000"/>
                  </a:schemeClr>
                </a:solidFill>
                <a:latin typeface="Garamond" pitchFamily="18" charset="0"/>
              </a:rPr>
              <a:t>Group Analysis</a:t>
            </a:r>
          </a:p>
          <a:p>
            <a:pPr lvl="1">
              <a:buClr>
                <a:schemeClr val="accent2">
                  <a:lumMod val="50000"/>
                </a:schemeClr>
              </a:buClr>
            </a:pPr>
            <a:r>
              <a:rPr lang="en-US" dirty="0" smtClean="0">
                <a:solidFill>
                  <a:schemeClr val="tx2">
                    <a:lumMod val="50000"/>
                  </a:schemeClr>
                </a:solidFill>
                <a:latin typeface="Garamond" pitchFamily="18" charset="0"/>
              </a:rPr>
              <a:t>Alignment check</a:t>
            </a:r>
          </a:p>
          <a:p>
            <a:pPr lvl="1">
              <a:buClr>
                <a:schemeClr val="accent2">
                  <a:lumMod val="50000"/>
                </a:schemeClr>
              </a:buClr>
            </a:pPr>
            <a:r>
              <a:rPr lang="en-US" dirty="0" smtClean="0">
                <a:solidFill>
                  <a:schemeClr val="tx2">
                    <a:lumMod val="50000"/>
                  </a:schemeClr>
                </a:solidFill>
                <a:latin typeface="Garamond" pitchFamily="18" charset="0"/>
              </a:rPr>
              <a:t>Results</a:t>
            </a:r>
            <a:endParaRPr lang="en-US" dirty="0" smtClean="0">
              <a:latin typeface="Garamond" pitchFamily="18" charset="0"/>
            </a:endParaRPr>
          </a:p>
          <a:p>
            <a:pPr>
              <a:buClr>
                <a:schemeClr val="accent2">
                  <a:lumMod val="50000"/>
                </a:schemeClr>
              </a:buClr>
            </a:pPr>
            <a:endParaRPr lang="en-US" dirty="0" smtClean="0">
              <a:latin typeface="Garamond" pitchFamily="18" charset="0"/>
            </a:endParaRPr>
          </a:p>
          <a:p>
            <a:endParaRPr lang="en-US" dirty="0">
              <a:latin typeface="Garamond"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323528" y="404664"/>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Laplacian Eigenmaps</a:t>
            </a:r>
            <a:endParaRPr lang="en-US" b="1" dirty="0">
              <a:effectLst>
                <a:outerShdw blurRad="38100" dist="38100" dir="2700000" algn="tl">
                  <a:srgbClr val="000000">
                    <a:alpha val="43137"/>
                  </a:srgbClr>
                </a:outerShdw>
              </a:effectLst>
              <a:latin typeface="Garamond" pitchFamily="18" charset="0"/>
            </a:endParaRPr>
          </a:p>
        </p:txBody>
      </p:sp>
      <p:graphicFrame>
        <p:nvGraphicFramePr>
          <p:cNvPr id="4" name="דיאגרמה 3"/>
          <p:cNvGraphicFramePr/>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מציין מיקום תוכן 2"/>
          <p:cNvSpPr txBox="1">
            <a:spLocks/>
          </p:cNvSpPr>
          <p:nvPr/>
        </p:nvSpPr>
        <p:spPr>
          <a:xfrm>
            <a:off x="637220" y="1716708"/>
            <a:ext cx="8229600" cy="4160564"/>
          </a:xfrm>
          <a:prstGeom prst="rect">
            <a:avLst/>
          </a:prstGeom>
        </p:spPr>
        <p:txBody>
          <a:bodyPr vert="horz">
            <a:noAutofit/>
          </a:bodyPr>
          <a:lstStyle/>
          <a:p>
            <a:endParaRPr lang="en-US" sz="2400" dirty="0">
              <a:solidFill>
                <a:schemeClr val="tx2">
                  <a:lumMod val="50000"/>
                </a:schemeClr>
              </a:solidFill>
              <a:latin typeface="Garamond" panose="02020404030301010803" pitchFamily="18" charset="0"/>
            </a:endParaRPr>
          </a:p>
        </p:txBody>
      </p:sp>
      <p:sp>
        <p:nvSpPr>
          <p:cNvPr id="3" name="Rectangle 2"/>
          <p:cNvSpPr/>
          <p:nvPr/>
        </p:nvSpPr>
        <p:spPr>
          <a:xfrm>
            <a:off x="180020" y="1340768"/>
            <a:ext cx="8856476" cy="4770537"/>
          </a:xfrm>
          <a:prstGeom prst="rect">
            <a:avLst/>
          </a:prstGeom>
        </p:spPr>
        <p:txBody>
          <a:bodyPr wrap="square">
            <a:spAutoFit/>
          </a:bodyPr>
          <a:lstStyle/>
          <a:p>
            <a:pPr marL="109728">
              <a:spcBef>
                <a:spcPts val="300"/>
              </a:spcBef>
              <a:buClr>
                <a:srgbClr val="9CB084">
                  <a:lumMod val="50000"/>
                </a:srgbClr>
              </a:buClr>
              <a:defRPr/>
            </a:pPr>
            <a:r>
              <a:rPr lang="en-US" sz="2600" dirty="0" smtClean="0">
                <a:solidFill>
                  <a:schemeClr val="tx1"/>
                </a:solidFill>
                <a:latin typeface="Garamond" panose="02020404030301010803" pitchFamily="18" charset="0"/>
              </a:rPr>
              <a:t>A manifold learning technique that preserves locality in </a:t>
            </a:r>
            <a:r>
              <a:rPr lang="en-US" sz="2600" dirty="0">
                <a:solidFill>
                  <a:schemeClr val="tx1"/>
                </a:solidFill>
                <a:latin typeface="Garamond" panose="02020404030301010803" pitchFamily="18" charset="0"/>
              </a:rPr>
              <a:t>the embedding from high </a:t>
            </a:r>
            <a:r>
              <a:rPr lang="en-US" sz="2600" dirty="0" smtClean="0">
                <a:solidFill>
                  <a:schemeClr val="tx1"/>
                </a:solidFill>
                <a:latin typeface="Garamond" panose="02020404030301010803" pitchFamily="18" charset="0"/>
              </a:rPr>
              <a:t>to </a:t>
            </a:r>
            <a:r>
              <a:rPr lang="en-US" sz="2600" dirty="0">
                <a:solidFill>
                  <a:schemeClr val="tx1"/>
                </a:solidFill>
                <a:latin typeface="Garamond" panose="02020404030301010803" pitchFamily="18" charset="0"/>
              </a:rPr>
              <a:t>low </a:t>
            </a:r>
            <a:r>
              <a:rPr lang="en-US" sz="2600" dirty="0" smtClean="0">
                <a:solidFill>
                  <a:schemeClr val="tx1"/>
                </a:solidFill>
                <a:latin typeface="Garamond" panose="02020404030301010803" pitchFamily="18" charset="0"/>
              </a:rPr>
              <a:t>dimensional </a:t>
            </a:r>
            <a:r>
              <a:rPr lang="en-US" sz="2600" dirty="0">
                <a:solidFill>
                  <a:schemeClr val="tx1"/>
                </a:solidFill>
                <a:latin typeface="Garamond" panose="02020404030301010803" pitchFamily="18" charset="0"/>
              </a:rPr>
              <a:t>space</a:t>
            </a:r>
            <a:r>
              <a:rPr lang="en-US" sz="2600" dirty="0" smtClean="0">
                <a:solidFill>
                  <a:schemeClr val="tx1"/>
                </a:solidFill>
                <a:latin typeface="Garamond" panose="02020404030301010803" pitchFamily="18" charset="0"/>
              </a:rPr>
              <a:t>.</a:t>
            </a:r>
          </a:p>
          <a:p>
            <a:pPr marL="109728">
              <a:spcBef>
                <a:spcPts val="300"/>
              </a:spcBef>
              <a:buClr>
                <a:srgbClr val="9CB084">
                  <a:lumMod val="50000"/>
                </a:srgbClr>
              </a:buClr>
              <a:defRPr/>
            </a:pPr>
            <a:endParaRPr lang="en-US" sz="600" dirty="0" smtClean="0">
              <a:solidFill>
                <a:schemeClr val="tx1"/>
              </a:solidFill>
              <a:latin typeface="Garamond" panose="02020404030301010803" pitchFamily="18" charset="0"/>
            </a:endParaRPr>
          </a:p>
          <a:p>
            <a:pPr marL="109728">
              <a:spcBef>
                <a:spcPts val="300"/>
              </a:spcBef>
              <a:buClr>
                <a:srgbClr val="9CB084">
                  <a:lumMod val="50000"/>
                </a:srgbClr>
              </a:buClr>
              <a:defRPr/>
            </a:pPr>
            <a:r>
              <a:rPr lang="en-US" sz="2600" dirty="0" smtClean="0">
                <a:solidFill>
                  <a:schemeClr val="tx1"/>
                </a:solidFill>
                <a:latin typeface="Garamond" panose="02020404030301010803" pitchFamily="18" charset="0"/>
              </a:rPr>
              <a:t>It emphasizes </a:t>
            </a:r>
            <a:r>
              <a:rPr lang="en-US" sz="2600" dirty="0">
                <a:solidFill>
                  <a:schemeClr val="tx1"/>
                </a:solidFill>
                <a:latin typeface="Garamond" panose="02020404030301010803" pitchFamily="18" charset="0"/>
              </a:rPr>
              <a:t>the natural clusters in the data and so it can be helpful for clustering, and indeed it has a strong relation to spectral </a:t>
            </a:r>
            <a:r>
              <a:rPr lang="en-US" sz="2600" dirty="0" smtClean="0">
                <a:solidFill>
                  <a:schemeClr val="tx1"/>
                </a:solidFill>
                <a:latin typeface="Garamond" panose="02020404030301010803" pitchFamily="18" charset="0"/>
              </a:rPr>
              <a:t>clustering.</a:t>
            </a:r>
          </a:p>
          <a:p>
            <a:pPr marL="109728">
              <a:spcBef>
                <a:spcPts val="300"/>
              </a:spcBef>
              <a:buClr>
                <a:srgbClr val="9CB084">
                  <a:lumMod val="50000"/>
                </a:srgbClr>
              </a:buClr>
              <a:defRPr/>
            </a:pPr>
            <a:endParaRPr lang="en-US" sz="1200" dirty="0" smtClean="0">
              <a:solidFill>
                <a:schemeClr val="tx1"/>
              </a:solidFill>
              <a:latin typeface="Garamond" panose="02020404030301010803" pitchFamily="18" charset="0"/>
            </a:endParaRPr>
          </a:p>
          <a:p>
            <a:pPr marL="109728">
              <a:spcBef>
                <a:spcPts val="300"/>
              </a:spcBef>
              <a:buClr>
                <a:srgbClr val="9CB084">
                  <a:lumMod val="50000"/>
                </a:srgbClr>
              </a:buClr>
              <a:defRPr/>
            </a:pPr>
            <a:r>
              <a:rPr lang="en-US" sz="2600" b="1" dirty="0" smtClean="0">
                <a:solidFill>
                  <a:schemeClr val="tx1"/>
                </a:solidFill>
                <a:latin typeface="Garamond" panose="02020404030301010803" pitchFamily="18" charset="0"/>
              </a:rPr>
              <a:t>The algorithm:</a:t>
            </a:r>
          </a:p>
          <a:p>
            <a:pPr marL="566928" indent="-457200">
              <a:spcBef>
                <a:spcPts val="300"/>
              </a:spcBef>
              <a:buClr>
                <a:srgbClr val="9CB084">
                  <a:lumMod val="50000"/>
                </a:srgbClr>
              </a:buClr>
              <a:buFont typeface="+mj-lt"/>
              <a:buAutoNum type="arabicPeriod"/>
              <a:defRPr/>
            </a:pPr>
            <a:r>
              <a:rPr lang="en-US" sz="2600" dirty="0">
                <a:solidFill>
                  <a:schemeClr val="tx1"/>
                </a:solidFill>
                <a:latin typeface="Garamond" panose="02020404030301010803" pitchFamily="18" charset="0"/>
              </a:rPr>
              <a:t>Construct </a:t>
            </a:r>
            <a:r>
              <a:rPr lang="en-US" sz="2600" dirty="0" smtClean="0">
                <a:solidFill>
                  <a:schemeClr val="tx1"/>
                </a:solidFill>
                <a:latin typeface="Garamond" panose="02020404030301010803" pitchFamily="18" charset="0"/>
              </a:rPr>
              <a:t>a distance graph</a:t>
            </a:r>
          </a:p>
          <a:p>
            <a:pPr marL="566928" indent="-457200">
              <a:spcBef>
                <a:spcPts val="300"/>
              </a:spcBef>
              <a:buClr>
                <a:srgbClr val="9CB084">
                  <a:lumMod val="50000"/>
                </a:srgbClr>
              </a:buClr>
              <a:buFont typeface="+mj-lt"/>
              <a:buAutoNum type="arabicPeriod"/>
              <a:defRPr/>
            </a:pPr>
            <a:r>
              <a:rPr lang="en-US" sz="2600" dirty="0">
                <a:solidFill>
                  <a:schemeClr val="tx1"/>
                </a:solidFill>
                <a:latin typeface="Garamond" panose="02020404030301010803" pitchFamily="18" charset="0"/>
              </a:rPr>
              <a:t>Apply weights </a:t>
            </a:r>
            <a:endParaRPr lang="en-US" sz="2600" dirty="0" smtClean="0">
              <a:solidFill>
                <a:schemeClr val="tx1"/>
              </a:solidFill>
              <a:latin typeface="Garamond" panose="02020404030301010803" pitchFamily="18" charset="0"/>
            </a:endParaRPr>
          </a:p>
          <a:p>
            <a:pPr marL="566928" indent="-457200">
              <a:spcBef>
                <a:spcPts val="300"/>
              </a:spcBef>
              <a:buClr>
                <a:srgbClr val="9CB084">
                  <a:lumMod val="50000"/>
                </a:srgbClr>
              </a:buClr>
              <a:buFont typeface="+mj-lt"/>
              <a:buAutoNum type="arabicPeriod"/>
              <a:defRPr/>
            </a:pPr>
            <a:r>
              <a:rPr lang="en-US" sz="2600" dirty="0" smtClean="0">
                <a:solidFill>
                  <a:schemeClr val="tx1"/>
                </a:solidFill>
                <a:latin typeface="Garamond" panose="02020404030301010803" pitchFamily="18" charset="0"/>
              </a:rPr>
              <a:t>Compute                                 and      </a:t>
            </a:r>
          </a:p>
          <a:p>
            <a:pPr marL="566928" indent="-457200">
              <a:spcBef>
                <a:spcPts val="300"/>
              </a:spcBef>
              <a:buClr>
                <a:srgbClr val="9CB084">
                  <a:lumMod val="50000"/>
                </a:srgbClr>
              </a:buClr>
              <a:buFont typeface="+mj-lt"/>
              <a:buAutoNum type="arabicPeriod"/>
              <a:defRPr/>
            </a:pPr>
            <a:r>
              <a:rPr lang="en-US" sz="2600" dirty="0" smtClean="0">
                <a:solidFill>
                  <a:schemeClr val="tx1"/>
                </a:solidFill>
                <a:latin typeface="Garamond" panose="02020404030301010803" pitchFamily="18" charset="0"/>
              </a:rPr>
              <a:t>Solve the generalized </a:t>
            </a:r>
            <a:r>
              <a:rPr lang="en-US" sz="2600" dirty="0">
                <a:solidFill>
                  <a:schemeClr val="tx1"/>
                </a:solidFill>
                <a:latin typeface="Garamond" panose="02020404030301010803" pitchFamily="18" charset="0"/>
              </a:rPr>
              <a:t>eigenvector </a:t>
            </a:r>
            <a:r>
              <a:rPr lang="en-US" sz="2600" dirty="0" smtClean="0">
                <a:solidFill>
                  <a:schemeClr val="tx1"/>
                </a:solidFill>
                <a:latin typeface="Garamond" panose="02020404030301010803" pitchFamily="18" charset="0"/>
              </a:rPr>
              <a:t>problem</a:t>
            </a:r>
            <a:endParaRPr lang="he-IL" sz="2600" dirty="0">
              <a:solidFill>
                <a:schemeClr val="tx1"/>
              </a:solidFill>
              <a:latin typeface="Garamond" panose="02020404030301010803" pitchFamily="18" charset="0"/>
            </a:endParaRPr>
          </a:p>
        </p:txBody>
      </p:sp>
      <p:pic>
        <p:nvPicPr>
          <p:cNvPr id="8" name="Picture 7"/>
          <p:cNvPicPr>
            <a:picLocks noChangeAspect="1"/>
          </p:cNvPicPr>
          <p:nvPr/>
        </p:nvPicPr>
        <p:blipFill>
          <a:blip r:embed="rId8" cstate="print">
            <a:clrChange>
              <a:clrFrom>
                <a:srgbClr val="FFFFFF"/>
              </a:clrFrom>
              <a:clrTo>
                <a:srgbClr val="FFFFFF">
                  <a:alpha val="0"/>
                </a:srgbClr>
              </a:clrTo>
            </a:clrChange>
          </a:blip>
          <a:stretch>
            <a:fillRect/>
          </a:stretch>
        </p:blipFill>
        <p:spPr>
          <a:xfrm>
            <a:off x="2771800" y="4581128"/>
            <a:ext cx="2299270" cy="524395"/>
          </a:xfrm>
          <a:prstGeom prst="rect">
            <a:avLst/>
          </a:prstGeom>
        </p:spPr>
      </p:pic>
      <p:pic>
        <p:nvPicPr>
          <p:cNvPr id="9" name="Picture 8"/>
          <p:cNvPicPr>
            <a:picLocks noChangeAspect="1"/>
          </p:cNvPicPr>
          <p:nvPr/>
        </p:nvPicPr>
        <p:blipFill>
          <a:blip r:embed="rId9" cstate="print"/>
          <a:stretch>
            <a:fillRect/>
          </a:stretch>
        </p:blipFill>
        <p:spPr>
          <a:xfrm>
            <a:off x="2195736" y="5157192"/>
            <a:ext cx="2319790" cy="329828"/>
          </a:xfrm>
          <a:prstGeom prst="rect">
            <a:avLst/>
          </a:prstGeom>
        </p:spPr>
      </p:pic>
      <p:pic>
        <p:nvPicPr>
          <p:cNvPr id="10" name="Picture 9"/>
          <p:cNvPicPr>
            <a:picLocks noChangeAspect="1"/>
          </p:cNvPicPr>
          <p:nvPr/>
        </p:nvPicPr>
        <p:blipFill>
          <a:blip r:embed="rId10" cstate="print"/>
          <a:stretch>
            <a:fillRect/>
          </a:stretch>
        </p:blipFill>
        <p:spPr>
          <a:xfrm>
            <a:off x="5437364" y="5139928"/>
            <a:ext cx="1294876" cy="305296"/>
          </a:xfrm>
          <a:prstGeom prst="rect">
            <a:avLst/>
          </a:prstGeom>
        </p:spPr>
      </p:pic>
      <p:pic>
        <p:nvPicPr>
          <p:cNvPr id="11" name="Picture 10"/>
          <p:cNvPicPr>
            <a:picLocks noChangeAspect="1"/>
          </p:cNvPicPr>
          <p:nvPr/>
        </p:nvPicPr>
        <p:blipFill>
          <a:blip r:embed="rId11" cstate="print"/>
          <a:stretch>
            <a:fillRect/>
          </a:stretch>
        </p:blipFill>
        <p:spPr>
          <a:xfrm>
            <a:off x="6372200" y="5589240"/>
            <a:ext cx="1354219" cy="397569"/>
          </a:xfrm>
          <a:prstGeom prst="rect">
            <a:avLst/>
          </a:prstGeom>
        </p:spPr>
      </p:pic>
    </p:spTree>
    <p:extLst>
      <p:ext uri="{BB962C8B-B14F-4D97-AF65-F5344CB8AC3E}">
        <p14:creationId xmlns:p14="http://schemas.microsoft.com/office/powerpoint/2010/main" xmlns="" val="3895228049"/>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Dimensionality Reduction - Results</a:t>
            </a:r>
            <a:endParaRPr lang="en-US" b="1" dirty="0">
              <a:effectLst>
                <a:outerShdw blurRad="38100" dist="38100" dir="2700000" algn="tl">
                  <a:srgbClr val="000000">
                    <a:alpha val="43137"/>
                  </a:srgbClr>
                </a:outerShdw>
              </a:effectLst>
              <a:latin typeface="Garamond" pitchFamily="18" charset="0"/>
            </a:endParaRPr>
          </a:p>
        </p:txBody>
      </p:sp>
      <p:sp>
        <p:nvSpPr>
          <p:cNvPr id="8" name="מציין מיקום תוכן 2"/>
          <p:cNvSpPr txBox="1">
            <a:spLocks/>
          </p:cNvSpPr>
          <p:nvPr/>
        </p:nvSpPr>
        <p:spPr>
          <a:xfrm>
            <a:off x="467544" y="1628800"/>
            <a:ext cx="8229600" cy="4873728"/>
          </a:xfrm>
          <a:prstGeom prst="rect">
            <a:avLst/>
          </a:prstGeom>
        </p:spPr>
        <p:txBody>
          <a:bodyPr vert="horz">
            <a:noAutofit/>
          </a:bodyPr>
          <a:lstStyle/>
          <a:p>
            <a:pPr marL="365760" marR="0" lvl="0" indent="-256032" algn="l" defTabSz="914400" rtl="0" eaLnBrk="1" fontAlgn="auto" latinLnBrk="0" hangingPunct="1">
              <a:lnSpc>
                <a:spcPct val="100000"/>
              </a:lnSpc>
              <a:spcBef>
                <a:spcPts val="300"/>
              </a:spcBef>
              <a:spcAft>
                <a:spcPts val="0"/>
              </a:spcAft>
              <a:buClr>
                <a:schemeClr val="accent2">
                  <a:lumMod val="50000"/>
                </a:schemeClr>
              </a:buClr>
              <a:buSzTx/>
              <a:buFont typeface="Georgia"/>
              <a:buChar char="•"/>
              <a:tabLst/>
              <a:defRPr/>
            </a:pPr>
            <a:endParaRPr kumimoji="0" lang="en-US" sz="2400" b="0" i="0" u="none" strike="noStrike" kern="1200" cap="none" spc="0" normalizeH="0" baseline="0" noProof="0" dirty="0" smtClean="0">
              <a:ln>
                <a:noFill/>
              </a:ln>
              <a:solidFill>
                <a:schemeClr val="tx2">
                  <a:lumMod val="50000"/>
                </a:schemeClr>
              </a:solidFill>
              <a:effectLst/>
              <a:uLnTx/>
              <a:uFillTx/>
              <a:latin typeface="Garamond" panose="02020404030301010803" pitchFamily="18" charset="0"/>
              <a:ea typeface="+mn-ea"/>
              <a:cs typeface="+mn-cs"/>
            </a:endParaRPr>
          </a:p>
        </p:txBody>
      </p:sp>
      <p:graphicFrame>
        <p:nvGraphicFramePr>
          <p:cNvPr id="4" name="דיאגרמה 3"/>
          <p:cNvGraphicFramePr/>
          <p:nvPr>
            <p:extLst>
              <p:ext uri="{D42A27DB-BD31-4B8C-83A1-F6EECF244321}">
                <p14:modId xmlns:p14="http://schemas.microsoft.com/office/powerpoint/2010/main" xmlns="" val="3070136481"/>
              </p:ext>
            </p:extLst>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p:cNvGrpSpPr/>
          <p:nvPr/>
        </p:nvGrpSpPr>
        <p:grpSpPr>
          <a:xfrm>
            <a:off x="950913" y="1772816"/>
            <a:ext cx="956791" cy="3960440"/>
            <a:chOff x="950913" y="1772816"/>
            <a:chExt cx="956791" cy="3960440"/>
          </a:xfrm>
        </p:grpSpPr>
        <p:sp>
          <p:nvSpPr>
            <p:cNvPr id="6" name="TextBox 7"/>
            <p:cNvSpPr txBox="1"/>
            <p:nvPr/>
          </p:nvSpPr>
          <p:spPr>
            <a:xfrm>
              <a:off x="950913" y="1772816"/>
              <a:ext cx="956791"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Original</a:t>
              </a:r>
              <a:endParaRPr lang="he-IL" sz="1400" dirty="0"/>
            </a:p>
          </p:txBody>
        </p:sp>
        <p:grpSp>
          <p:nvGrpSpPr>
            <p:cNvPr id="7" name="Group 6"/>
            <p:cNvGrpSpPr/>
            <p:nvPr/>
          </p:nvGrpSpPr>
          <p:grpSpPr>
            <a:xfrm>
              <a:off x="1098805" y="2424385"/>
              <a:ext cx="736891" cy="3308871"/>
              <a:chOff x="122226" y="1867932"/>
              <a:chExt cx="683568" cy="4463823"/>
            </a:xfrm>
          </p:grpSpPr>
          <p:sp>
            <p:nvSpPr>
              <p:cNvPr id="9" name="TextBox 7"/>
              <p:cNvSpPr txBox="1"/>
              <p:nvPr/>
            </p:nvSpPr>
            <p:spPr>
              <a:xfrm>
                <a:off x="122226" y="1867932"/>
                <a:ext cx="683568" cy="35320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a:t>
                </a:r>
                <a:endParaRPr lang="he-IL" sz="1400" dirty="0"/>
              </a:p>
            </p:txBody>
          </p:sp>
          <p:sp>
            <p:nvSpPr>
              <p:cNvPr id="10" name="TextBox 8"/>
              <p:cNvSpPr txBox="1"/>
              <p:nvPr/>
            </p:nvSpPr>
            <p:spPr>
              <a:xfrm>
                <a:off x="122226" y="2926685"/>
                <a:ext cx="683568" cy="35320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#2</a:t>
                </a:r>
                <a:endParaRPr lang="he-IL" sz="1400" dirty="0"/>
              </a:p>
            </p:txBody>
          </p:sp>
          <p:sp>
            <p:nvSpPr>
              <p:cNvPr id="11" name="TextBox 9"/>
              <p:cNvSpPr txBox="1"/>
              <p:nvPr/>
            </p:nvSpPr>
            <p:spPr>
              <a:xfrm>
                <a:off x="122226" y="3861048"/>
                <a:ext cx="683568" cy="35320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#3</a:t>
                </a:r>
                <a:endParaRPr lang="he-IL" sz="1400" dirty="0"/>
              </a:p>
            </p:txBody>
          </p:sp>
          <p:sp>
            <p:nvSpPr>
              <p:cNvPr id="12" name="TextBox 10"/>
              <p:cNvSpPr txBox="1"/>
              <p:nvPr/>
            </p:nvSpPr>
            <p:spPr>
              <a:xfrm>
                <a:off x="122226" y="4919801"/>
                <a:ext cx="683568" cy="35320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#4</a:t>
                </a:r>
                <a:endParaRPr lang="he-IL" sz="1400" dirty="0"/>
              </a:p>
            </p:txBody>
          </p:sp>
          <p:sp>
            <p:nvSpPr>
              <p:cNvPr id="13" name="TextBox 11"/>
              <p:cNvSpPr txBox="1"/>
              <p:nvPr/>
            </p:nvSpPr>
            <p:spPr>
              <a:xfrm>
                <a:off x="122226" y="5978554"/>
                <a:ext cx="683568" cy="35320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#5</a:t>
                </a:r>
                <a:endParaRPr lang="he-IL" sz="1400" dirty="0"/>
              </a:p>
            </p:txBody>
          </p:sp>
        </p:grpSp>
      </p:grpSp>
      <p:sp>
        <p:nvSpPr>
          <p:cNvPr id="14" name="Rectangle 13"/>
          <p:cNvSpPr/>
          <p:nvPr/>
        </p:nvSpPr>
        <p:spPr>
          <a:xfrm rot="16200000">
            <a:off x="-1522258" y="3527429"/>
            <a:ext cx="4464497" cy="523220"/>
          </a:xfrm>
          <a:prstGeom prst="rect">
            <a:avLst/>
          </a:prstGeom>
        </p:spPr>
        <p:txBody>
          <a:bodyPr wrap="square">
            <a:spAutoFit/>
          </a:bodyPr>
          <a:lstStyle/>
          <a:p>
            <a:pPr algn="ctr"/>
            <a:r>
              <a:rPr lang="en-US" sz="2800" b="1" dirty="0" smtClean="0">
                <a:solidFill>
                  <a:schemeClr val="tx2">
                    <a:lumMod val="50000"/>
                  </a:schemeClr>
                </a:solidFill>
                <a:latin typeface="Garamond" panose="02020404030301010803" pitchFamily="18" charset="0"/>
              </a:rPr>
              <a:t>Typical – single patient</a:t>
            </a:r>
            <a:endParaRPr lang="he-IL" sz="2800" b="1" dirty="0"/>
          </a:p>
        </p:txBody>
      </p:sp>
      <p:pic>
        <p:nvPicPr>
          <p:cNvPr id="15" name="Picture 14"/>
          <p:cNvPicPr>
            <a:picLocks noChangeAspect="1"/>
          </p:cNvPicPr>
          <p:nvPr/>
        </p:nvPicPr>
        <p:blipFill rotWithShape="1">
          <a:blip r:embed="rId8" cstate="print">
            <a:extLst>
              <a:ext uri="{28A0092B-C50C-407E-A947-70E740481C1C}">
                <a14:useLocalDpi xmlns:a14="http://schemas.microsoft.com/office/drawing/2010/main" xmlns="" val="0"/>
              </a:ext>
            </a:extLst>
          </a:blip>
          <a:srcRect l="12591" t="10621" r="8653" b="9310"/>
          <a:stretch/>
        </p:blipFill>
        <p:spPr>
          <a:xfrm>
            <a:off x="1892649" y="1646089"/>
            <a:ext cx="5760640" cy="4392489"/>
          </a:xfrm>
          <a:prstGeom prst="rect">
            <a:avLst/>
          </a:prstGeom>
        </p:spPr>
      </p:pic>
    </p:spTree>
    <p:extLst>
      <p:ext uri="{BB962C8B-B14F-4D97-AF65-F5344CB8AC3E}">
        <p14:creationId xmlns:p14="http://schemas.microsoft.com/office/powerpoint/2010/main" xmlns="" val="37053449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Dimensionality Reduction - Results</a:t>
            </a:r>
            <a:endParaRPr lang="en-US" b="1" dirty="0">
              <a:effectLst>
                <a:outerShdw blurRad="38100" dist="38100" dir="2700000" algn="tl">
                  <a:srgbClr val="000000">
                    <a:alpha val="43137"/>
                  </a:srgbClr>
                </a:outerShdw>
              </a:effectLst>
              <a:latin typeface="Garamond" pitchFamily="18" charset="0"/>
            </a:endParaRPr>
          </a:p>
        </p:txBody>
      </p:sp>
      <p:sp>
        <p:nvSpPr>
          <p:cNvPr id="8" name="מציין מיקום תוכן 2"/>
          <p:cNvSpPr txBox="1">
            <a:spLocks/>
          </p:cNvSpPr>
          <p:nvPr/>
        </p:nvSpPr>
        <p:spPr>
          <a:xfrm>
            <a:off x="467544" y="1628800"/>
            <a:ext cx="8229600" cy="4873728"/>
          </a:xfrm>
          <a:prstGeom prst="rect">
            <a:avLst/>
          </a:prstGeom>
        </p:spPr>
        <p:txBody>
          <a:bodyPr vert="horz">
            <a:noAutofit/>
          </a:bodyPr>
          <a:lstStyle/>
          <a:p>
            <a:pPr marL="365760" marR="0" lvl="0" indent="-256032" algn="l" defTabSz="914400" rtl="0" eaLnBrk="1" fontAlgn="auto" latinLnBrk="0" hangingPunct="1">
              <a:lnSpc>
                <a:spcPct val="100000"/>
              </a:lnSpc>
              <a:spcBef>
                <a:spcPts val="300"/>
              </a:spcBef>
              <a:spcAft>
                <a:spcPts val="0"/>
              </a:spcAft>
              <a:buClr>
                <a:schemeClr val="accent2">
                  <a:lumMod val="50000"/>
                </a:schemeClr>
              </a:buClr>
              <a:buSzTx/>
              <a:buFont typeface="Georgia"/>
              <a:buChar char="•"/>
              <a:tabLst/>
              <a:defRPr/>
            </a:pPr>
            <a:endParaRPr kumimoji="0" lang="en-US" sz="2400" b="0" i="0" u="none" strike="noStrike" kern="1200" cap="none" spc="0" normalizeH="0" baseline="0" noProof="0" dirty="0" smtClean="0">
              <a:ln>
                <a:noFill/>
              </a:ln>
              <a:solidFill>
                <a:schemeClr val="tx2">
                  <a:lumMod val="50000"/>
                </a:schemeClr>
              </a:solidFill>
              <a:effectLst/>
              <a:uLnTx/>
              <a:uFillTx/>
              <a:latin typeface="Garamond" panose="02020404030301010803" pitchFamily="18" charset="0"/>
              <a:ea typeface="+mn-ea"/>
              <a:cs typeface="+mn-cs"/>
            </a:endParaRPr>
          </a:p>
        </p:txBody>
      </p:sp>
      <p:graphicFrame>
        <p:nvGraphicFramePr>
          <p:cNvPr id="4" name="דיאגרמה 3"/>
          <p:cNvGraphicFramePr/>
          <p:nvPr>
            <p:extLst>
              <p:ext uri="{D42A27DB-BD31-4B8C-83A1-F6EECF244321}">
                <p14:modId xmlns:p14="http://schemas.microsoft.com/office/powerpoint/2010/main" xmlns="" val="3070136481"/>
              </p:ext>
            </p:extLst>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p:cNvGrpSpPr/>
          <p:nvPr/>
        </p:nvGrpSpPr>
        <p:grpSpPr>
          <a:xfrm>
            <a:off x="950913" y="1772816"/>
            <a:ext cx="956791" cy="4221845"/>
            <a:chOff x="950913" y="1772816"/>
            <a:chExt cx="956791" cy="4221845"/>
          </a:xfrm>
        </p:grpSpPr>
        <p:sp>
          <p:nvSpPr>
            <p:cNvPr id="7" name="TextBox 7"/>
            <p:cNvSpPr txBox="1"/>
            <p:nvPr/>
          </p:nvSpPr>
          <p:spPr>
            <a:xfrm>
              <a:off x="950913" y="1772816"/>
              <a:ext cx="956791"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Original</a:t>
              </a:r>
              <a:endParaRPr lang="he-IL" sz="1400" dirty="0"/>
            </a:p>
          </p:txBody>
        </p:sp>
        <p:grpSp>
          <p:nvGrpSpPr>
            <p:cNvPr id="9" name="Group 8"/>
            <p:cNvGrpSpPr/>
            <p:nvPr/>
          </p:nvGrpSpPr>
          <p:grpSpPr>
            <a:xfrm>
              <a:off x="1098805" y="2424385"/>
              <a:ext cx="736891" cy="3570276"/>
              <a:chOff x="122226" y="1867932"/>
              <a:chExt cx="683568" cy="4816470"/>
            </a:xfrm>
          </p:grpSpPr>
          <p:sp>
            <p:nvSpPr>
              <p:cNvPr id="10" name="TextBox 7"/>
              <p:cNvSpPr txBox="1"/>
              <p:nvPr/>
            </p:nvSpPr>
            <p:spPr>
              <a:xfrm>
                <a:off x="122226" y="1867932"/>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a:t>
                </a:r>
                <a:r>
                  <a:rPr lang="en-US" sz="1400" dirty="0"/>
                  <a:t>6</a:t>
                </a:r>
                <a:endParaRPr lang="he-IL" sz="1400" dirty="0"/>
              </a:p>
            </p:txBody>
          </p:sp>
          <p:sp>
            <p:nvSpPr>
              <p:cNvPr id="11" name="TextBox 8"/>
              <p:cNvSpPr txBox="1"/>
              <p:nvPr/>
            </p:nvSpPr>
            <p:spPr>
              <a:xfrm>
                <a:off x="122226" y="2926684"/>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#7</a:t>
                </a:r>
                <a:endParaRPr lang="he-IL" sz="1400" dirty="0"/>
              </a:p>
            </p:txBody>
          </p:sp>
          <p:sp>
            <p:nvSpPr>
              <p:cNvPr id="12" name="TextBox 9"/>
              <p:cNvSpPr txBox="1"/>
              <p:nvPr/>
            </p:nvSpPr>
            <p:spPr>
              <a:xfrm>
                <a:off x="122226" y="3861048"/>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#8</a:t>
                </a:r>
                <a:endParaRPr lang="he-IL" sz="1400" dirty="0"/>
              </a:p>
            </p:txBody>
          </p:sp>
          <p:sp>
            <p:nvSpPr>
              <p:cNvPr id="13" name="TextBox 10"/>
              <p:cNvSpPr txBox="1"/>
              <p:nvPr/>
            </p:nvSpPr>
            <p:spPr>
              <a:xfrm>
                <a:off x="122226" y="4919800"/>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#9</a:t>
                </a:r>
                <a:endParaRPr lang="he-IL" sz="1400" dirty="0"/>
              </a:p>
            </p:txBody>
          </p:sp>
          <p:sp>
            <p:nvSpPr>
              <p:cNvPr id="14" name="TextBox 11"/>
              <p:cNvSpPr txBox="1"/>
              <p:nvPr/>
            </p:nvSpPr>
            <p:spPr>
              <a:xfrm>
                <a:off x="122226" y="5978554"/>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#10</a:t>
                </a:r>
                <a:endParaRPr lang="he-IL" sz="1400" dirty="0"/>
              </a:p>
            </p:txBody>
          </p:sp>
        </p:grpSp>
      </p:grpSp>
      <p:pic>
        <p:nvPicPr>
          <p:cNvPr id="5" name="Picture 4"/>
          <p:cNvPicPr>
            <a:picLocks noChangeAspect="1"/>
          </p:cNvPicPr>
          <p:nvPr/>
        </p:nvPicPr>
        <p:blipFill rotWithShape="1">
          <a:blip r:embed="rId8" cstate="print">
            <a:extLst>
              <a:ext uri="{28A0092B-C50C-407E-A947-70E740481C1C}">
                <a14:useLocalDpi xmlns:a14="http://schemas.microsoft.com/office/drawing/2010/main" xmlns="" val="0"/>
              </a:ext>
            </a:extLst>
          </a:blip>
          <a:srcRect l="12591" t="10621" r="8653" b="9310"/>
          <a:stretch/>
        </p:blipFill>
        <p:spPr>
          <a:xfrm>
            <a:off x="1894555" y="1628800"/>
            <a:ext cx="5760640" cy="4392489"/>
          </a:xfrm>
          <a:prstGeom prst="rect">
            <a:avLst/>
          </a:prstGeom>
        </p:spPr>
      </p:pic>
      <p:sp>
        <p:nvSpPr>
          <p:cNvPr id="16" name="Rectangle 13"/>
          <p:cNvSpPr/>
          <p:nvPr/>
        </p:nvSpPr>
        <p:spPr>
          <a:xfrm rot="16200000">
            <a:off x="-1522258" y="3527429"/>
            <a:ext cx="4464497" cy="523220"/>
          </a:xfrm>
          <a:prstGeom prst="rect">
            <a:avLst/>
          </a:prstGeom>
        </p:spPr>
        <p:txBody>
          <a:bodyPr wrap="square">
            <a:spAutoFit/>
          </a:bodyPr>
          <a:lstStyle/>
          <a:p>
            <a:pPr algn="ctr"/>
            <a:r>
              <a:rPr lang="en-US" sz="2800" b="1" dirty="0" smtClean="0">
                <a:solidFill>
                  <a:schemeClr val="tx2">
                    <a:lumMod val="50000"/>
                  </a:schemeClr>
                </a:solidFill>
                <a:latin typeface="Garamond" panose="02020404030301010803" pitchFamily="18" charset="0"/>
              </a:rPr>
              <a:t>Typical – single patient</a:t>
            </a:r>
            <a:endParaRPr lang="he-IL" sz="2800" b="1" dirty="0"/>
          </a:p>
        </p:txBody>
      </p:sp>
    </p:spTree>
    <p:extLst>
      <p:ext uri="{BB962C8B-B14F-4D97-AF65-F5344CB8AC3E}">
        <p14:creationId xmlns:p14="http://schemas.microsoft.com/office/powerpoint/2010/main" xmlns="" val="3535961585"/>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Next</a:t>
            </a:r>
            <a:endParaRPr lang="en-US" b="1" dirty="0">
              <a:effectLst>
                <a:outerShdw blurRad="38100" dist="38100" dir="2700000" algn="tl">
                  <a:srgbClr val="000000">
                    <a:alpha val="43137"/>
                  </a:srgbClr>
                </a:outerShdw>
              </a:effectLst>
              <a:latin typeface="Garamond" pitchFamily="18" charset="0"/>
            </a:endParaRPr>
          </a:p>
        </p:txBody>
      </p:sp>
      <p:sp>
        <p:nvSpPr>
          <p:cNvPr id="3" name="מציין מיקום תוכן 2"/>
          <p:cNvSpPr>
            <a:spLocks noGrp="1"/>
          </p:cNvSpPr>
          <p:nvPr>
            <p:ph idx="1"/>
          </p:nvPr>
        </p:nvSpPr>
        <p:spPr>
          <a:xfrm>
            <a:off x="457200" y="1700808"/>
            <a:ext cx="8229600" cy="5040560"/>
          </a:xfrm>
        </p:spPr>
        <p:txBody>
          <a:bodyPr>
            <a:normAutofit fontScale="92500" lnSpcReduction="20000"/>
          </a:bodyPr>
          <a:lstStyle/>
          <a:p>
            <a:pPr>
              <a:buClr>
                <a:schemeClr val="accent2">
                  <a:lumMod val="50000"/>
                </a:schemeClr>
              </a:buClr>
            </a:pPr>
            <a:r>
              <a:rPr lang="en-US" dirty="0" smtClean="0">
                <a:solidFill>
                  <a:schemeClr val="accent2">
                    <a:lumMod val="60000"/>
                    <a:lumOff val="40000"/>
                  </a:schemeClr>
                </a:solidFill>
                <a:latin typeface="Garamond" pitchFamily="18" charset="0"/>
              </a:rPr>
              <a:t>Motivation &amp; Agenda</a:t>
            </a:r>
          </a:p>
          <a:p>
            <a:pPr>
              <a:buClr>
                <a:schemeClr val="accent2">
                  <a:lumMod val="50000"/>
                </a:schemeClr>
              </a:buClr>
            </a:pPr>
            <a:r>
              <a:rPr lang="en-US" dirty="0" smtClean="0">
                <a:solidFill>
                  <a:schemeClr val="accent2">
                    <a:lumMod val="60000"/>
                    <a:lumOff val="40000"/>
                  </a:schemeClr>
                </a:solidFill>
                <a:latin typeface="Garamond" pitchFamily="18" charset="0"/>
              </a:rPr>
              <a:t>Functional MRI</a:t>
            </a:r>
          </a:p>
          <a:p>
            <a:pPr lvl="1">
              <a:buClr>
                <a:schemeClr val="accent2">
                  <a:lumMod val="50000"/>
                </a:schemeClr>
              </a:buClr>
            </a:pPr>
            <a:r>
              <a:rPr lang="en-US" sz="2400" dirty="0" smtClean="0">
                <a:solidFill>
                  <a:schemeClr val="accent2">
                    <a:lumMod val="60000"/>
                    <a:lumOff val="40000"/>
                  </a:schemeClr>
                </a:solidFill>
                <a:latin typeface="Garamond" pitchFamily="18" charset="0"/>
              </a:rPr>
              <a:t>fMRI Data</a:t>
            </a:r>
          </a:p>
          <a:p>
            <a:pPr>
              <a:buClr>
                <a:schemeClr val="accent2">
                  <a:lumMod val="50000"/>
                </a:schemeClr>
              </a:buClr>
            </a:pPr>
            <a:r>
              <a:rPr lang="en-US" dirty="0" smtClean="0">
                <a:solidFill>
                  <a:schemeClr val="accent2">
                    <a:lumMod val="60000"/>
                    <a:lumOff val="40000"/>
                  </a:schemeClr>
                </a:solidFill>
                <a:latin typeface="Garamond" pitchFamily="18" charset="0"/>
              </a:rPr>
              <a:t>Current Analysis </a:t>
            </a:r>
          </a:p>
          <a:p>
            <a:pPr>
              <a:buClr>
                <a:schemeClr val="accent2">
                  <a:lumMod val="50000"/>
                </a:schemeClr>
              </a:buClr>
            </a:pPr>
            <a:r>
              <a:rPr lang="en-US" dirty="0" smtClean="0">
                <a:solidFill>
                  <a:schemeClr val="accent2">
                    <a:lumMod val="60000"/>
                    <a:lumOff val="40000"/>
                  </a:schemeClr>
                </a:solidFill>
                <a:latin typeface="Garamond" pitchFamily="18" charset="0"/>
              </a:rPr>
              <a:t>Dimensionality Reduction</a:t>
            </a:r>
          </a:p>
          <a:p>
            <a:pPr lvl="1">
              <a:buClr>
                <a:schemeClr val="accent2">
                  <a:lumMod val="50000"/>
                </a:schemeClr>
              </a:buClr>
            </a:pPr>
            <a:r>
              <a:rPr lang="en-US" sz="2400" dirty="0" smtClean="0">
                <a:solidFill>
                  <a:schemeClr val="accent2">
                    <a:lumMod val="60000"/>
                    <a:lumOff val="40000"/>
                  </a:schemeClr>
                </a:solidFill>
                <a:latin typeface="Garamond" pitchFamily="18" charset="0"/>
              </a:rPr>
              <a:t>Non-linear Algorithms - Brief explanation</a:t>
            </a:r>
          </a:p>
          <a:p>
            <a:pPr lvl="1">
              <a:buClr>
                <a:schemeClr val="accent2">
                  <a:lumMod val="50000"/>
                </a:schemeClr>
              </a:buClr>
            </a:pPr>
            <a:r>
              <a:rPr lang="en-US" sz="2400" dirty="0" smtClean="0">
                <a:solidFill>
                  <a:schemeClr val="accent2">
                    <a:lumMod val="60000"/>
                    <a:lumOff val="40000"/>
                  </a:schemeClr>
                </a:solidFill>
                <a:latin typeface="Garamond" pitchFamily="18" charset="0"/>
              </a:rPr>
              <a:t>Results</a:t>
            </a:r>
          </a:p>
          <a:p>
            <a:pPr>
              <a:buClr>
                <a:schemeClr val="accent2">
                  <a:lumMod val="50000"/>
                </a:schemeClr>
              </a:buClr>
            </a:pPr>
            <a:r>
              <a:rPr lang="en-US" sz="3000" b="1" dirty="0">
                <a:solidFill>
                  <a:schemeClr val="accent2">
                    <a:lumMod val="50000"/>
                  </a:schemeClr>
                </a:solidFill>
                <a:latin typeface="Garamond" pitchFamily="18" charset="0"/>
              </a:rPr>
              <a:t>Clustering</a:t>
            </a:r>
          </a:p>
          <a:p>
            <a:pPr lvl="1">
              <a:buClr>
                <a:schemeClr val="accent2">
                  <a:lumMod val="50000"/>
                </a:schemeClr>
              </a:buClr>
            </a:pPr>
            <a:r>
              <a:rPr lang="en-US" sz="2400" b="1" dirty="0" smtClean="0">
                <a:solidFill>
                  <a:schemeClr val="accent2">
                    <a:lumMod val="50000"/>
                  </a:schemeClr>
                </a:solidFill>
                <a:latin typeface="Garamond" pitchFamily="18" charset="0"/>
              </a:rPr>
              <a:t>K means </a:t>
            </a:r>
          </a:p>
          <a:p>
            <a:pPr lvl="1">
              <a:buClr>
                <a:schemeClr val="accent2">
                  <a:lumMod val="50000"/>
                </a:schemeClr>
              </a:buClr>
            </a:pPr>
            <a:r>
              <a:rPr lang="en-US" sz="2400" b="1" dirty="0" smtClean="0">
                <a:solidFill>
                  <a:schemeClr val="accent2">
                    <a:lumMod val="50000"/>
                  </a:schemeClr>
                </a:solidFill>
                <a:latin typeface="Garamond" pitchFamily="18" charset="0"/>
              </a:rPr>
              <a:t>Results</a:t>
            </a:r>
          </a:p>
          <a:p>
            <a:pPr lvl="2">
              <a:buClr>
                <a:schemeClr val="accent2">
                  <a:lumMod val="50000"/>
                </a:schemeClr>
              </a:buClr>
            </a:pPr>
            <a:r>
              <a:rPr lang="en-US" sz="2200" b="1" dirty="0" smtClean="0">
                <a:solidFill>
                  <a:schemeClr val="accent2">
                    <a:lumMod val="50000"/>
                  </a:schemeClr>
                </a:solidFill>
                <a:latin typeface="Garamond" pitchFamily="18" charset="0"/>
              </a:rPr>
              <a:t>10 Slices</a:t>
            </a:r>
          </a:p>
          <a:p>
            <a:pPr lvl="2">
              <a:buClr>
                <a:schemeClr val="accent2">
                  <a:lumMod val="50000"/>
                </a:schemeClr>
              </a:buClr>
            </a:pPr>
            <a:r>
              <a:rPr lang="en-US" sz="2200" b="1" dirty="0" smtClean="0">
                <a:solidFill>
                  <a:schemeClr val="accent2">
                    <a:lumMod val="50000"/>
                  </a:schemeClr>
                </a:solidFill>
                <a:latin typeface="Garamond" pitchFamily="18" charset="0"/>
              </a:rPr>
              <a:t>Full Brain analysis</a:t>
            </a:r>
          </a:p>
          <a:p>
            <a:pPr marL="704088" lvl="2" indent="0">
              <a:buClr>
                <a:schemeClr val="accent2">
                  <a:lumMod val="50000"/>
                </a:schemeClr>
              </a:buClr>
              <a:buNone/>
            </a:pPr>
            <a:endParaRPr lang="en-US" sz="2200" dirty="0" smtClean="0">
              <a:solidFill>
                <a:schemeClr val="tx2">
                  <a:lumMod val="50000"/>
                </a:schemeClr>
              </a:solidFill>
              <a:latin typeface="Garamond" pitchFamily="18" charset="0"/>
            </a:endParaRPr>
          </a:p>
          <a:p>
            <a:pPr>
              <a:buClr>
                <a:schemeClr val="accent2">
                  <a:lumMod val="50000"/>
                </a:schemeClr>
              </a:buClr>
            </a:pPr>
            <a:r>
              <a:rPr lang="en-US" sz="3000" dirty="0">
                <a:solidFill>
                  <a:schemeClr val="bg1">
                    <a:lumMod val="65000"/>
                  </a:schemeClr>
                </a:solidFill>
                <a:latin typeface="Garamond" pitchFamily="18" charset="0"/>
              </a:rPr>
              <a:t>Group Analysis</a:t>
            </a:r>
          </a:p>
          <a:p>
            <a:pPr marL="109728" indent="0">
              <a:buClr>
                <a:schemeClr val="accent2">
                  <a:lumMod val="50000"/>
                </a:schemeClr>
              </a:buClr>
              <a:buNone/>
            </a:pPr>
            <a:endParaRPr lang="en-US" dirty="0" smtClean="0">
              <a:latin typeface="Garamond" pitchFamily="18" charset="0"/>
            </a:endParaRPr>
          </a:p>
          <a:p>
            <a:endParaRPr lang="en-US" dirty="0">
              <a:latin typeface="Garamond" pitchFamily="18" charset="0"/>
            </a:endParaRPr>
          </a:p>
        </p:txBody>
      </p:sp>
    </p:spTree>
    <p:extLst>
      <p:ext uri="{BB962C8B-B14F-4D97-AF65-F5344CB8AC3E}">
        <p14:creationId xmlns:p14="http://schemas.microsoft.com/office/powerpoint/2010/main" xmlns="" val="9035093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Clustering – K means</a:t>
            </a:r>
            <a:endParaRPr lang="en-US" b="1" dirty="0">
              <a:effectLst>
                <a:outerShdw blurRad="38100" dist="38100" dir="2700000" algn="tl">
                  <a:srgbClr val="000000">
                    <a:alpha val="43137"/>
                  </a:srgbClr>
                </a:outerShdw>
              </a:effectLst>
              <a:latin typeface="Garamond" pitchFamily="18" charset="0"/>
            </a:endParaRPr>
          </a:p>
        </p:txBody>
      </p:sp>
      <mc:AlternateContent xmlns:mc="http://schemas.openxmlformats.org/markup-compatibility/2006">
        <mc:Choice xmlns:a14="http://schemas.microsoft.com/office/drawing/2010/main" xmlns="" Requires="a14">
          <p:sp>
            <p:nvSpPr>
              <p:cNvPr id="8" name="מציין מיקום תוכן 2"/>
              <p:cNvSpPr txBox="1">
                <a:spLocks/>
              </p:cNvSpPr>
              <p:nvPr/>
            </p:nvSpPr>
            <p:spPr>
              <a:xfrm>
                <a:off x="467544" y="1628800"/>
                <a:ext cx="8229600" cy="4248472"/>
              </a:xfrm>
              <a:prstGeom prst="rect">
                <a:avLst/>
              </a:prstGeom>
            </p:spPr>
            <p:txBody>
              <a:bodyPr vert="horz">
                <a:noAutofit/>
              </a:bodyPr>
              <a:lstStyle/>
              <a:p>
                <a:r>
                  <a:rPr lang="en-US" sz="2400" dirty="0">
                    <a:latin typeface="Garamond" panose="02020404030301010803" pitchFamily="18" charset="0"/>
                  </a:rPr>
                  <a:t>Clustering is the process of partitioning a volume of data points into a small number of groups, or clusters. K-means is one of the simplest unsupervised learning algorithms that solve this task. The algorithm finds the positions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𝜇</m:t>
                            </m:r>
                          </m:e>
                        </m:acc>
                      </m:e>
                      <m:sub>
                        <m:r>
                          <a:rPr lang="en-US" sz="2400" i="1">
                            <a:latin typeface="Cambria Math" panose="02040503050406030204" pitchFamily="18" charset="0"/>
                          </a:rPr>
                          <m:t>𝑖</m:t>
                        </m:r>
                      </m:sub>
                    </m:sSub>
                  </m:oMath>
                </a14:m>
                <a:r>
                  <a:rPr lang="en-US" sz="2400" dirty="0">
                    <a:latin typeface="Garamond" panose="02020404030301010803" pitchFamily="18" charset="0"/>
                  </a:rPr>
                  <a:t> of the clusters that minimize the distance from data points to the cluster. </a:t>
                </a:r>
                <a:endParaRPr lang="en-US" sz="2400" dirty="0" smtClean="0">
                  <a:latin typeface="Garamond" panose="02020404030301010803" pitchFamily="18" charset="0"/>
                </a:endParaRPr>
              </a:p>
              <a:p>
                <a:endParaRPr lang="en-US" sz="2400" dirty="0">
                  <a:latin typeface="Garamond" panose="02020404030301010803" pitchFamily="18" charset="0"/>
                </a:endParaRPr>
              </a:p>
              <a:p>
                <a:r>
                  <a:rPr lang="en-US" sz="2400" dirty="0" smtClean="0">
                    <a:latin typeface="Garamond" panose="02020404030301010803" pitchFamily="18" charset="0"/>
                  </a:rPr>
                  <a:t>In </a:t>
                </a:r>
                <a:r>
                  <a:rPr lang="en-US" sz="2400" dirty="0">
                    <a:latin typeface="Garamond" panose="02020404030301010803" pitchFamily="18" charset="0"/>
                  </a:rPr>
                  <a:t>our case, as in most cases, the distance metric is the squared Euclidean, so the algorithms solves</a:t>
                </a:r>
                <a:r>
                  <a:rPr lang="en-US" sz="2400" dirty="0" smtClean="0">
                    <a:latin typeface="Garamond" panose="02020404030301010803" pitchFamily="18" charset="0"/>
                  </a:rPr>
                  <a:t>:</a:t>
                </a:r>
              </a:p>
              <a:p>
                <a:endParaRPr lang="en-US" sz="2000" dirty="0">
                  <a:latin typeface="Garamond" panose="02020404030301010803" pitchFamily="18" charset="0"/>
                </a:endParaRPr>
              </a:p>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𝑎𝑟𝑔𝑚𝑖𝑛</m:t>
                          </m:r>
                        </m:e>
                        <m:sub>
                          <m:r>
                            <a:rPr lang="en-US" sz="2000" i="1">
                              <a:latin typeface="Cambria Math" panose="02040503050406030204" pitchFamily="18" charset="0"/>
                            </a:rPr>
                            <m:t>𝑐</m:t>
                          </m:r>
                          <m:r>
                            <a:rPr lang="en-US" sz="2000" i="1">
                              <a:latin typeface="Cambria Math" panose="02040503050406030204" pitchFamily="18" charset="0"/>
                            </a:rPr>
                            <m:t> </m:t>
                          </m:r>
                        </m:sub>
                      </m:sSub>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1</m:t>
                          </m:r>
                        </m:sub>
                        <m:sup>
                          <m:r>
                            <a:rPr lang="en-US" sz="2000" i="1">
                              <a:latin typeface="Cambria Math" panose="02040503050406030204" pitchFamily="18" charset="0"/>
                            </a:rPr>
                            <m:t>𝑘</m:t>
                          </m:r>
                        </m:sup>
                        <m:e>
                          <m:nary>
                            <m:naryPr>
                              <m:chr m:val="∑"/>
                              <m:limLoc m:val="undOvr"/>
                              <m:supHide m:val="on"/>
                              <m:ctrlPr>
                                <a:rPr lang="en-US" sz="2000" i="1">
                                  <a:latin typeface="Cambria Math" panose="02040503050406030204" pitchFamily="18" charset="0"/>
                                </a:rPr>
                              </m:ctrlPr>
                            </m:naryPr>
                            <m:sub>
                              <m:r>
                                <a:rPr lang="en-US" sz="2000" i="1">
                                  <a:latin typeface="Cambria Math" panose="02040503050406030204" pitchFamily="18" charset="0"/>
                                </a:rPr>
                                <m:t>𝑥</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𝑖</m:t>
                                  </m:r>
                                </m:sub>
                              </m:sSub>
                            </m:sub>
                            <m:sup/>
                            <m:e>
                              <m:r>
                                <a:rPr lang="en-US" sz="2000" i="1">
                                  <a:latin typeface="Cambria Math" panose="02040503050406030204" pitchFamily="18" charset="0"/>
                                </a:rPr>
                                <m:t> (</m:t>
                              </m:r>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r>
                                <a:rPr lang="en-US" sz="2000" i="1">
                                  <a:latin typeface="Cambria Math" panose="02040503050406030204" pitchFamily="18" charset="0"/>
                                </a:rPr>
                                <m:t>−</m:t>
                              </m:r>
                            </m:e>
                          </m:nary>
                        </m:e>
                      </m:nary>
                      <m:acc>
                        <m:accPr>
                          <m:chr m:val="⃗"/>
                          <m:ctrlPr>
                            <a:rPr lang="en-US" sz="2000" i="1">
                              <a:latin typeface="Cambria Math" panose="02040503050406030204" pitchFamily="18" charset="0"/>
                            </a:rPr>
                          </m:ctrlPr>
                        </m:accPr>
                        <m:e>
                          <m:r>
                            <a:rPr lang="en-US" sz="2000" i="1">
                              <a:latin typeface="Cambria Math" panose="02040503050406030204" pitchFamily="18" charset="0"/>
                            </a:rPr>
                            <m:t>𝜇</m:t>
                          </m:r>
                        </m:e>
                      </m:acc>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𝜇</m:t>
                              </m:r>
                            </m:e>
                          </m:acc>
                          <m:r>
                            <a:rPr lang="en-US" sz="2000" i="1">
                              <a:latin typeface="Cambria Math" panose="02040503050406030204" pitchFamily="18" charset="0"/>
                            </a:rPr>
                            <m:t>)</m:t>
                          </m:r>
                        </m:e>
                        <m:sup>
                          <m:r>
                            <a:rPr lang="en-US" sz="2000" i="1">
                              <a:latin typeface="Cambria Math" panose="02040503050406030204" pitchFamily="18" charset="0"/>
                            </a:rPr>
                            <m:t>𝑇</m:t>
                          </m:r>
                        </m:sup>
                      </m:sSup>
                    </m:oMath>
                  </m:oMathPara>
                </a14:m>
                <a:endParaRPr lang="en-US" sz="2000" dirty="0">
                  <a:latin typeface="Garamond" panose="02020404030301010803" pitchFamily="18" charset="0"/>
                </a:endParaRPr>
              </a:p>
              <a:p>
                <a:pPr marL="109728" marR="0" lvl="0" algn="l" defTabSz="914400" rtl="0" eaLnBrk="1" fontAlgn="auto" latinLnBrk="0" hangingPunct="1">
                  <a:lnSpc>
                    <a:spcPct val="100000"/>
                  </a:lnSpc>
                  <a:spcBef>
                    <a:spcPts val="300"/>
                  </a:spcBef>
                  <a:spcAft>
                    <a:spcPts val="0"/>
                  </a:spcAft>
                  <a:buClr>
                    <a:schemeClr val="accent2">
                      <a:lumMod val="50000"/>
                    </a:schemeClr>
                  </a:buClr>
                  <a:buSzTx/>
                  <a:tabLst/>
                  <a:defRPr/>
                </a:pPr>
                <a:endParaRPr kumimoji="0" lang="en-US" sz="2000" b="0" i="0" u="none" strike="noStrike" kern="1200" cap="none" spc="0" normalizeH="0" baseline="0" noProof="0" dirty="0" smtClean="0">
                  <a:ln>
                    <a:noFill/>
                  </a:ln>
                  <a:solidFill>
                    <a:schemeClr val="tx2">
                      <a:lumMod val="50000"/>
                    </a:schemeClr>
                  </a:solidFill>
                  <a:effectLst/>
                  <a:uLnTx/>
                  <a:uFillTx/>
                  <a:latin typeface="Garamond" panose="02020404030301010803" pitchFamily="18" charset="0"/>
                </a:endParaRPr>
              </a:p>
            </p:txBody>
          </p:sp>
        </mc:Choice>
        <mc:Fallback>
          <p:sp>
            <p:nvSpPr>
              <p:cNvPr id="8" name="מציין מיקום תוכן 2"/>
              <p:cNvSpPr txBox="1">
                <a:spLocks noRot="1" noChangeAspect="1" noMove="1" noResize="1" noEditPoints="1" noAdjustHandles="1" noChangeArrowheads="1" noChangeShapeType="1" noTextEdit="1"/>
              </p:cNvSpPr>
              <p:nvPr/>
            </p:nvSpPr>
            <p:spPr>
              <a:xfrm>
                <a:off x="467544" y="1628800"/>
                <a:ext cx="8229600" cy="4248472"/>
              </a:xfrm>
              <a:prstGeom prst="rect">
                <a:avLst/>
              </a:prstGeom>
              <a:blipFill rotWithShape="0">
                <a:blip r:embed="rId3" cstate="print"/>
                <a:stretch>
                  <a:fillRect l="-1185" t="-1148"/>
                </a:stretch>
              </a:blipFill>
            </p:spPr>
            <p:txBody>
              <a:bodyPr/>
              <a:lstStyle/>
              <a:p>
                <a:r>
                  <a:rPr lang="he-IL">
                    <a:noFill/>
                  </a:rPr>
                  <a:t> </a:t>
                </a:r>
              </a:p>
            </p:txBody>
          </p:sp>
        </mc:Fallback>
      </mc:AlternateContent>
      <p:graphicFrame>
        <p:nvGraphicFramePr>
          <p:cNvPr id="5" name="דיאגרמה 3"/>
          <p:cNvGraphicFramePr/>
          <p:nvPr>
            <p:extLst>
              <p:ext uri="{D42A27DB-BD31-4B8C-83A1-F6EECF244321}">
                <p14:modId xmlns:p14="http://schemas.microsoft.com/office/powerpoint/2010/main" xmlns="" val="595531177"/>
              </p:ext>
            </p:extLst>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xmlns="" val="1954749894"/>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Clustering – 10 Slices Results</a:t>
            </a:r>
            <a:endParaRPr lang="en-US" b="1" dirty="0">
              <a:effectLst>
                <a:outerShdw blurRad="38100" dist="38100" dir="2700000" algn="tl">
                  <a:srgbClr val="000000">
                    <a:alpha val="43137"/>
                  </a:srgbClr>
                </a:outerShdw>
              </a:effectLst>
              <a:latin typeface="Garamond" pitchFamily="18" charset="0"/>
            </a:endParaRPr>
          </a:p>
        </p:txBody>
      </p:sp>
      <p:graphicFrame>
        <p:nvGraphicFramePr>
          <p:cNvPr id="5" name="דיאגרמה 3"/>
          <p:cNvGraphicFramePr/>
          <p:nvPr>
            <p:extLst>
              <p:ext uri="{D42A27DB-BD31-4B8C-83A1-F6EECF244321}">
                <p14:modId xmlns:p14="http://schemas.microsoft.com/office/powerpoint/2010/main" xmlns="" val="595531177"/>
              </p:ext>
            </p:extLst>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 name="Group 20"/>
          <p:cNvGrpSpPr/>
          <p:nvPr/>
        </p:nvGrpSpPr>
        <p:grpSpPr>
          <a:xfrm>
            <a:off x="158824" y="1628800"/>
            <a:ext cx="8845977" cy="4873728"/>
            <a:chOff x="158824" y="1628800"/>
            <a:chExt cx="8845977" cy="4873728"/>
          </a:xfrm>
        </p:grpSpPr>
        <p:sp>
          <p:nvSpPr>
            <p:cNvPr id="8" name="מציין מיקום תוכן 2"/>
            <p:cNvSpPr txBox="1">
              <a:spLocks/>
            </p:cNvSpPr>
            <p:nvPr/>
          </p:nvSpPr>
          <p:spPr>
            <a:xfrm>
              <a:off x="467544" y="1628800"/>
              <a:ext cx="8229600" cy="4873728"/>
            </a:xfrm>
            <a:prstGeom prst="rect">
              <a:avLst/>
            </a:prstGeom>
          </p:spPr>
          <p:txBody>
            <a:bodyPr vert="horz">
              <a:noAutofit/>
            </a:bodyPr>
            <a:lstStyle/>
            <a:p>
              <a:pPr marL="365760" marR="0" lvl="0" indent="-256032" algn="l" defTabSz="914400" rtl="0" eaLnBrk="1" fontAlgn="auto" latinLnBrk="0" hangingPunct="1">
                <a:lnSpc>
                  <a:spcPct val="100000"/>
                </a:lnSpc>
                <a:spcBef>
                  <a:spcPts val="300"/>
                </a:spcBef>
                <a:spcAft>
                  <a:spcPts val="0"/>
                </a:spcAft>
                <a:buClr>
                  <a:schemeClr val="accent2">
                    <a:lumMod val="50000"/>
                  </a:schemeClr>
                </a:buClr>
                <a:buSzTx/>
                <a:buFont typeface="Georgia"/>
                <a:buChar char="•"/>
                <a:tabLst/>
                <a:defRPr/>
              </a:pPr>
              <a:endParaRPr kumimoji="0" lang="en-US" sz="2400" b="0" i="0" u="none" strike="noStrike" kern="1200" cap="none" spc="0" normalizeH="0" baseline="0" noProof="0" dirty="0" smtClean="0">
                <a:ln>
                  <a:noFill/>
                </a:ln>
                <a:solidFill>
                  <a:schemeClr val="tx2">
                    <a:lumMod val="50000"/>
                  </a:schemeClr>
                </a:solidFill>
                <a:effectLst/>
                <a:uLnTx/>
                <a:uFillTx/>
                <a:latin typeface="Garamond" panose="02020404030301010803" pitchFamily="18" charset="0"/>
                <a:ea typeface="+mn-ea"/>
                <a:cs typeface="+mn-cs"/>
              </a:endParaRPr>
            </a:p>
          </p:txBody>
        </p:sp>
        <p:pic>
          <p:nvPicPr>
            <p:cNvPr id="3" name="Picture 2"/>
            <p:cNvPicPr>
              <a:picLocks noChangeAspect="1"/>
            </p:cNvPicPr>
            <p:nvPr/>
          </p:nvPicPr>
          <p:blipFill rotWithShape="1">
            <a:blip r:embed="rId8" cstate="print">
              <a:extLst>
                <a:ext uri="{28A0092B-C50C-407E-A947-70E740481C1C}">
                  <a14:useLocalDpi xmlns:a14="http://schemas.microsoft.com/office/drawing/2010/main" xmlns="" val="0"/>
                </a:ext>
              </a:extLst>
            </a:blip>
            <a:srcRect l="12450" t="10748" r="8263" b="9294"/>
            <a:stretch/>
          </p:blipFill>
          <p:spPr>
            <a:xfrm>
              <a:off x="1115616" y="1844824"/>
              <a:ext cx="7889185" cy="4309638"/>
            </a:xfrm>
            <a:prstGeom prst="rect">
              <a:avLst/>
            </a:prstGeom>
          </p:spPr>
        </p:pic>
        <p:grpSp>
          <p:nvGrpSpPr>
            <p:cNvPr id="9" name="Group 8"/>
            <p:cNvGrpSpPr/>
            <p:nvPr/>
          </p:nvGrpSpPr>
          <p:grpSpPr>
            <a:xfrm>
              <a:off x="158824" y="2204864"/>
              <a:ext cx="956792" cy="3814122"/>
              <a:chOff x="878904" y="1914823"/>
              <a:chExt cx="956792" cy="3177025"/>
            </a:xfrm>
          </p:grpSpPr>
          <p:sp>
            <p:nvSpPr>
              <p:cNvPr id="10" name="TextBox 7"/>
              <p:cNvSpPr txBox="1"/>
              <p:nvPr/>
            </p:nvSpPr>
            <p:spPr>
              <a:xfrm>
                <a:off x="878904" y="1914823"/>
                <a:ext cx="956791" cy="23836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b="1" dirty="0" smtClean="0"/>
                  <a:t>Original</a:t>
                </a:r>
                <a:endParaRPr lang="he-IL" sz="1400" b="1" dirty="0"/>
              </a:p>
            </p:txBody>
          </p:sp>
          <p:grpSp>
            <p:nvGrpSpPr>
              <p:cNvPr id="11" name="Group 10"/>
              <p:cNvGrpSpPr/>
              <p:nvPr/>
            </p:nvGrpSpPr>
            <p:grpSpPr>
              <a:xfrm>
                <a:off x="878905" y="2424385"/>
                <a:ext cx="956791" cy="2667463"/>
                <a:chOff x="-81762" y="1867932"/>
                <a:chExt cx="887556" cy="3598532"/>
              </a:xfrm>
            </p:grpSpPr>
            <p:sp>
              <p:nvSpPr>
                <p:cNvPr id="12" name="TextBox 7"/>
                <p:cNvSpPr txBox="1"/>
                <p:nvPr/>
              </p:nvSpPr>
              <p:spPr>
                <a:xfrm>
                  <a:off x="-81762" y="1867932"/>
                  <a:ext cx="887556" cy="54666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b="1" dirty="0" smtClean="0"/>
                    <a:t>10 Clusters</a:t>
                  </a:r>
                  <a:endParaRPr lang="he-IL" sz="1400" b="1" dirty="0"/>
                </a:p>
              </p:txBody>
            </p:sp>
            <p:sp>
              <p:nvSpPr>
                <p:cNvPr id="13" name="TextBox 8"/>
                <p:cNvSpPr txBox="1"/>
                <p:nvPr/>
              </p:nvSpPr>
              <p:spPr>
                <a:xfrm>
                  <a:off x="-81762" y="2926684"/>
                  <a:ext cx="887556" cy="54666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b="1" dirty="0" smtClean="0"/>
                    <a:t>15 Clusters</a:t>
                  </a:r>
                  <a:endParaRPr lang="he-IL" sz="1400" b="1" dirty="0"/>
                </a:p>
              </p:txBody>
            </p:sp>
            <p:sp>
              <p:nvSpPr>
                <p:cNvPr id="14" name="TextBox 9"/>
                <p:cNvSpPr txBox="1"/>
                <p:nvPr/>
              </p:nvSpPr>
              <p:spPr>
                <a:xfrm>
                  <a:off x="-81762" y="3861047"/>
                  <a:ext cx="887556" cy="54666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b="1" dirty="0" smtClean="0"/>
                    <a:t>20 Clusters</a:t>
                  </a:r>
                  <a:endParaRPr lang="he-IL" sz="1400" b="1" dirty="0"/>
                </a:p>
              </p:txBody>
            </p:sp>
            <p:sp>
              <p:nvSpPr>
                <p:cNvPr id="15" name="TextBox 10"/>
                <p:cNvSpPr txBox="1"/>
                <p:nvPr/>
              </p:nvSpPr>
              <p:spPr>
                <a:xfrm>
                  <a:off x="-81762" y="4919800"/>
                  <a:ext cx="887556" cy="54666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b="1" dirty="0" smtClean="0"/>
                    <a:t>25 Clusters</a:t>
                  </a:r>
                  <a:endParaRPr lang="he-IL" sz="1400" b="1" dirty="0"/>
                </a:p>
              </p:txBody>
            </p:sp>
          </p:grpSp>
        </p:grpSp>
      </p:grpSp>
      <p:pic>
        <p:nvPicPr>
          <p:cNvPr id="19" name="Picture 18"/>
          <p:cNvPicPr>
            <a:picLocks noChangeAspect="1"/>
          </p:cNvPicPr>
          <p:nvPr/>
        </p:nvPicPr>
        <p:blipFill>
          <a:blip r:embed="rId9" cstate="print">
            <a:clrChange>
              <a:clrFrom>
                <a:srgbClr val="FFFFFF"/>
              </a:clrFrom>
              <a:clrTo>
                <a:srgbClr val="FFFFFF">
                  <a:alpha val="0"/>
                </a:srgbClr>
              </a:clrTo>
            </a:clrChange>
          </a:blip>
          <a:stretch>
            <a:fillRect/>
          </a:stretch>
        </p:blipFill>
        <p:spPr>
          <a:xfrm>
            <a:off x="3563888" y="2708920"/>
            <a:ext cx="2682792" cy="2689636"/>
          </a:xfrm>
          <a:prstGeom prst="rect">
            <a:avLst/>
          </a:prstGeom>
        </p:spPr>
      </p:pic>
      <p:sp>
        <p:nvSpPr>
          <p:cNvPr id="20" name="Rectangle 19"/>
          <p:cNvSpPr/>
          <p:nvPr/>
        </p:nvSpPr>
        <p:spPr>
          <a:xfrm>
            <a:off x="7524328" y="1124744"/>
            <a:ext cx="1296144" cy="5232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800" b="1" dirty="0" smtClean="0">
                <a:solidFill>
                  <a:schemeClr val="accent2">
                    <a:lumMod val="75000"/>
                  </a:schemeClr>
                </a:solidFill>
                <a:latin typeface="Garamond" panose="02020404030301010803" pitchFamily="18" charset="0"/>
              </a:rPr>
              <a:t>LLE</a:t>
            </a:r>
            <a:endParaRPr lang="he-IL" sz="2800" b="1" dirty="0">
              <a:solidFill>
                <a:schemeClr val="accent2">
                  <a:lumMod val="75000"/>
                </a:schemeClr>
              </a:solidFill>
            </a:endParaRPr>
          </a:p>
        </p:txBody>
      </p:sp>
    </p:spTree>
    <p:extLst>
      <p:ext uri="{BB962C8B-B14F-4D97-AF65-F5344CB8AC3E}">
        <p14:creationId xmlns:p14="http://schemas.microsoft.com/office/powerpoint/2010/main" xmlns="" val="23124961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Clustering – 10 Slices Results</a:t>
            </a:r>
            <a:endParaRPr lang="en-US" b="1" dirty="0">
              <a:effectLst>
                <a:outerShdw blurRad="38100" dist="38100" dir="2700000" algn="tl">
                  <a:srgbClr val="000000">
                    <a:alpha val="43137"/>
                  </a:srgbClr>
                </a:outerShdw>
              </a:effectLst>
              <a:latin typeface="Garamond" pitchFamily="18" charset="0"/>
            </a:endParaRPr>
          </a:p>
        </p:txBody>
      </p:sp>
      <p:sp>
        <p:nvSpPr>
          <p:cNvPr id="8" name="מציין מיקום תוכן 2"/>
          <p:cNvSpPr txBox="1">
            <a:spLocks/>
          </p:cNvSpPr>
          <p:nvPr/>
        </p:nvSpPr>
        <p:spPr>
          <a:xfrm>
            <a:off x="467544" y="1628800"/>
            <a:ext cx="8229600" cy="4873728"/>
          </a:xfrm>
          <a:prstGeom prst="rect">
            <a:avLst/>
          </a:prstGeom>
        </p:spPr>
        <p:txBody>
          <a:bodyPr vert="horz">
            <a:noAutofit/>
          </a:bodyPr>
          <a:lstStyle/>
          <a:p>
            <a:pPr marL="365760" marR="0" lvl="0" indent="-256032" algn="l" defTabSz="914400" rtl="0" eaLnBrk="1" fontAlgn="auto" latinLnBrk="0" hangingPunct="1">
              <a:lnSpc>
                <a:spcPct val="100000"/>
              </a:lnSpc>
              <a:spcBef>
                <a:spcPts val="300"/>
              </a:spcBef>
              <a:spcAft>
                <a:spcPts val="0"/>
              </a:spcAft>
              <a:buClr>
                <a:schemeClr val="accent2">
                  <a:lumMod val="50000"/>
                </a:schemeClr>
              </a:buClr>
              <a:buSzTx/>
              <a:buFont typeface="Georgia"/>
              <a:buChar char="•"/>
              <a:tabLst/>
              <a:defRPr/>
            </a:pPr>
            <a:endParaRPr kumimoji="0" lang="en-US" sz="2400" b="0" i="0" u="none" strike="noStrike" kern="1200" cap="none" spc="0" normalizeH="0" baseline="0" noProof="0" dirty="0" smtClean="0">
              <a:ln>
                <a:noFill/>
              </a:ln>
              <a:solidFill>
                <a:schemeClr val="tx2">
                  <a:lumMod val="50000"/>
                </a:schemeClr>
              </a:solidFill>
              <a:effectLst/>
              <a:uLnTx/>
              <a:uFillTx/>
              <a:latin typeface="Garamond" panose="02020404030301010803" pitchFamily="18" charset="0"/>
              <a:ea typeface="+mn-ea"/>
              <a:cs typeface="+mn-cs"/>
            </a:endParaRPr>
          </a:p>
        </p:txBody>
      </p:sp>
      <p:graphicFrame>
        <p:nvGraphicFramePr>
          <p:cNvPr id="5" name="דיאגרמה 3"/>
          <p:cNvGraphicFramePr/>
          <p:nvPr>
            <p:extLst/>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rotWithShape="1">
          <a:blip r:embed="rId8" cstate="print">
            <a:extLst>
              <a:ext uri="{28A0092B-C50C-407E-A947-70E740481C1C}">
                <a14:useLocalDpi xmlns:a14="http://schemas.microsoft.com/office/drawing/2010/main" xmlns="" val="0"/>
              </a:ext>
            </a:extLst>
          </a:blip>
          <a:srcRect l="12644" t="9295" r="9051" b="9294"/>
          <a:stretch/>
        </p:blipFill>
        <p:spPr>
          <a:xfrm>
            <a:off x="1043608" y="1687488"/>
            <a:ext cx="7823212" cy="4405808"/>
          </a:xfrm>
          <a:prstGeom prst="rect">
            <a:avLst/>
          </a:prstGeom>
        </p:spPr>
      </p:pic>
      <p:grpSp>
        <p:nvGrpSpPr>
          <p:cNvPr id="9" name="Group 8"/>
          <p:cNvGrpSpPr/>
          <p:nvPr/>
        </p:nvGrpSpPr>
        <p:grpSpPr>
          <a:xfrm>
            <a:off x="86816" y="2135158"/>
            <a:ext cx="956792" cy="3814122"/>
            <a:chOff x="878904" y="1914823"/>
            <a:chExt cx="956792" cy="3177025"/>
          </a:xfrm>
        </p:grpSpPr>
        <p:sp>
          <p:nvSpPr>
            <p:cNvPr id="10" name="TextBox 7"/>
            <p:cNvSpPr txBox="1"/>
            <p:nvPr/>
          </p:nvSpPr>
          <p:spPr>
            <a:xfrm>
              <a:off x="878904" y="1914823"/>
              <a:ext cx="956791" cy="23836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b="1" dirty="0" smtClean="0"/>
                <a:t>Original</a:t>
              </a:r>
              <a:endParaRPr lang="he-IL" sz="1400" b="1" dirty="0"/>
            </a:p>
          </p:txBody>
        </p:sp>
        <p:grpSp>
          <p:nvGrpSpPr>
            <p:cNvPr id="11" name="Group 10"/>
            <p:cNvGrpSpPr/>
            <p:nvPr/>
          </p:nvGrpSpPr>
          <p:grpSpPr>
            <a:xfrm>
              <a:off x="878905" y="2424385"/>
              <a:ext cx="956791" cy="2667463"/>
              <a:chOff x="-81762" y="1867932"/>
              <a:chExt cx="887556" cy="3598532"/>
            </a:xfrm>
          </p:grpSpPr>
          <p:sp>
            <p:nvSpPr>
              <p:cNvPr id="12" name="TextBox 7"/>
              <p:cNvSpPr txBox="1"/>
              <p:nvPr/>
            </p:nvSpPr>
            <p:spPr>
              <a:xfrm>
                <a:off x="-81762" y="1867932"/>
                <a:ext cx="887556" cy="54666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b="1" dirty="0" smtClean="0"/>
                  <a:t>10 Clusters</a:t>
                </a:r>
                <a:endParaRPr lang="he-IL" sz="1400" b="1" dirty="0"/>
              </a:p>
            </p:txBody>
          </p:sp>
          <p:sp>
            <p:nvSpPr>
              <p:cNvPr id="13" name="TextBox 8"/>
              <p:cNvSpPr txBox="1"/>
              <p:nvPr/>
            </p:nvSpPr>
            <p:spPr>
              <a:xfrm>
                <a:off x="-81762" y="2926684"/>
                <a:ext cx="887556" cy="54666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b="1" dirty="0" smtClean="0"/>
                  <a:t>15 Clusters</a:t>
                </a:r>
                <a:endParaRPr lang="he-IL" sz="1400" b="1" dirty="0"/>
              </a:p>
            </p:txBody>
          </p:sp>
          <p:sp>
            <p:nvSpPr>
              <p:cNvPr id="14" name="TextBox 9"/>
              <p:cNvSpPr txBox="1"/>
              <p:nvPr/>
            </p:nvSpPr>
            <p:spPr>
              <a:xfrm>
                <a:off x="-81762" y="3861047"/>
                <a:ext cx="887556" cy="54666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b="1" dirty="0" smtClean="0"/>
                  <a:t>20 Clusters</a:t>
                </a:r>
                <a:endParaRPr lang="he-IL" sz="1400" b="1" dirty="0"/>
              </a:p>
            </p:txBody>
          </p:sp>
          <p:sp>
            <p:nvSpPr>
              <p:cNvPr id="15" name="TextBox 10"/>
              <p:cNvSpPr txBox="1"/>
              <p:nvPr/>
            </p:nvSpPr>
            <p:spPr>
              <a:xfrm>
                <a:off x="-81762" y="4919800"/>
                <a:ext cx="887556" cy="54666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b="1" dirty="0" smtClean="0"/>
                  <a:t>25 Clusters</a:t>
                </a:r>
                <a:endParaRPr lang="he-IL" sz="1400" b="1" dirty="0"/>
              </a:p>
            </p:txBody>
          </p:sp>
        </p:grpSp>
      </p:grpSp>
      <p:sp>
        <p:nvSpPr>
          <p:cNvPr id="7" name="Rectangle 6"/>
          <p:cNvSpPr/>
          <p:nvPr/>
        </p:nvSpPr>
        <p:spPr>
          <a:xfrm>
            <a:off x="7524328" y="1124744"/>
            <a:ext cx="1296144" cy="5232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800" b="1" dirty="0" smtClean="0">
                <a:solidFill>
                  <a:schemeClr val="accent2">
                    <a:lumMod val="75000"/>
                  </a:schemeClr>
                </a:solidFill>
                <a:latin typeface="Garamond" panose="02020404030301010803" pitchFamily="18" charset="0"/>
              </a:rPr>
              <a:t>LEM</a:t>
            </a:r>
            <a:endParaRPr lang="he-IL" sz="2800" b="1" dirty="0">
              <a:solidFill>
                <a:schemeClr val="accent2">
                  <a:lumMod val="75000"/>
                </a:schemeClr>
              </a:solidFill>
            </a:endParaRPr>
          </a:p>
        </p:txBody>
      </p:sp>
    </p:spTree>
    <p:extLst>
      <p:ext uri="{BB962C8B-B14F-4D97-AF65-F5344CB8AC3E}">
        <p14:creationId xmlns:p14="http://schemas.microsoft.com/office/powerpoint/2010/main" xmlns="" val="156571350"/>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Clustering – Full Brain Results</a:t>
            </a:r>
            <a:endParaRPr lang="en-US" b="1" dirty="0">
              <a:effectLst>
                <a:outerShdw blurRad="38100" dist="38100" dir="2700000" algn="tl">
                  <a:srgbClr val="000000">
                    <a:alpha val="43137"/>
                  </a:srgbClr>
                </a:outerShdw>
              </a:effectLst>
              <a:latin typeface="Garamond" pitchFamily="18" charset="0"/>
            </a:endParaRPr>
          </a:p>
        </p:txBody>
      </p:sp>
      <p:sp>
        <p:nvSpPr>
          <p:cNvPr id="8" name="מציין מיקום תוכן 2"/>
          <p:cNvSpPr txBox="1">
            <a:spLocks/>
          </p:cNvSpPr>
          <p:nvPr/>
        </p:nvSpPr>
        <p:spPr>
          <a:xfrm>
            <a:off x="467544" y="1628800"/>
            <a:ext cx="8229600" cy="4873728"/>
          </a:xfrm>
          <a:prstGeom prst="rect">
            <a:avLst/>
          </a:prstGeom>
        </p:spPr>
        <p:txBody>
          <a:bodyPr vert="horz">
            <a:noAutofit/>
          </a:bodyPr>
          <a:lstStyle/>
          <a:p>
            <a:pPr marL="365760" marR="0" lvl="0" indent="-256032" algn="l" defTabSz="914400" rtl="0" eaLnBrk="1" fontAlgn="auto" latinLnBrk="0" hangingPunct="1">
              <a:lnSpc>
                <a:spcPct val="100000"/>
              </a:lnSpc>
              <a:spcBef>
                <a:spcPts val="300"/>
              </a:spcBef>
              <a:spcAft>
                <a:spcPts val="0"/>
              </a:spcAft>
              <a:buClr>
                <a:schemeClr val="accent2">
                  <a:lumMod val="50000"/>
                </a:schemeClr>
              </a:buClr>
              <a:buSzTx/>
              <a:buFont typeface="Georgia"/>
              <a:buChar char="•"/>
              <a:tabLst/>
              <a:defRPr/>
            </a:pPr>
            <a:endParaRPr kumimoji="0" lang="en-US" sz="2400" b="0" i="0" u="none" strike="noStrike" kern="1200" cap="none" spc="0" normalizeH="0" baseline="0" noProof="0" dirty="0" smtClean="0">
              <a:ln>
                <a:noFill/>
              </a:ln>
              <a:solidFill>
                <a:schemeClr val="tx2">
                  <a:lumMod val="50000"/>
                </a:schemeClr>
              </a:solidFill>
              <a:effectLst/>
              <a:uLnTx/>
              <a:uFillTx/>
              <a:latin typeface="Garamond" panose="02020404030301010803" pitchFamily="18" charset="0"/>
              <a:ea typeface="+mn-ea"/>
              <a:cs typeface="+mn-cs"/>
            </a:endParaRPr>
          </a:p>
        </p:txBody>
      </p:sp>
      <p:graphicFrame>
        <p:nvGraphicFramePr>
          <p:cNvPr id="5" name="דיאגרמה 3"/>
          <p:cNvGraphicFramePr/>
          <p:nvPr>
            <p:extLst>
              <p:ext uri="{D42A27DB-BD31-4B8C-83A1-F6EECF244321}">
                <p14:modId xmlns:p14="http://schemas.microsoft.com/office/powerpoint/2010/main" xmlns="" val="595531177"/>
              </p:ext>
            </p:extLst>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p:cNvGrpSpPr/>
          <p:nvPr/>
        </p:nvGrpSpPr>
        <p:grpSpPr>
          <a:xfrm>
            <a:off x="899591" y="1838786"/>
            <a:ext cx="956792" cy="4102154"/>
            <a:chOff x="878904" y="1914823"/>
            <a:chExt cx="956792" cy="3177025"/>
          </a:xfrm>
        </p:grpSpPr>
        <p:sp>
          <p:nvSpPr>
            <p:cNvPr id="9" name="TextBox 7"/>
            <p:cNvSpPr txBox="1"/>
            <p:nvPr/>
          </p:nvSpPr>
          <p:spPr>
            <a:xfrm>
              <a:off x="878904" y="1914823"/>
              <a:ext cx="956791" cy="23836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b="1" dirty="0" smtClean="0"/>
                <a:t>Original</a:t>
              </a:r>
              <a:endParaRPr lang="he-IL" sz="1400" b="1" dirty="0"/>
            </a:p>
          </p:txBody>
        </p:sp>
        <p:grpSp>
          <p:nvGrpSpPr>
            <p:cNvPr id="10" name="Group 9"/>
            <p:cNvGrpSpPr/>
            <p:nvPr/>
          </p:nvGrpSpPr>
          <p:grpSpPr>
            <a:xfrm>
              <a:off x="878905" y="2424385"/>
              <a:ext cx="956791" cy="2667463"/>
              <a:chOff x="-81762" y="1867932"/>
              <a:chExt cx="887556" cy="3598532"/>
            </a:xfrm>
          </p:grpSpPr>
          <p:sp>
            <p:nvSpPr>
              <p:cNvPr id="11" name="TextBox 7"/>
              <p:cNvSpPr txBox="1"/>
              <p:nvPr/>
            </p:nvSpPr>
            <p:spPr>
              <a:xfrm>
                <a:off x="-81762" y="1867932"/>
                <a:ext cx="887556" cy="54666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b="1" dirty="0" smtClean="0"/>
                  <a:t>10 Clusters</a:t>
                </a:r>
                <a:endParaRPr lang="he-IL" sz="1400" b="1" dirty="0"/>
              </a:p>
            </p:txBody>
          </p:sp>
          <p:sp>
            <p:nvSpPr>
              <p:cNvPr id="12" name="TextBox 8"/>
              <p:cNvSpPr txBox="1"/>
              <p:nvPr/>
            </p:nvSpPr>
            <p:spPr>
              <a:xfrm>
                <a:off x="-81762" y="2926684"/>
                <a:ext cx="887556" cy="54666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b="1" dirty="0" smtClean="0"/>
                  <a:t>15 Clusters</a:t>
                </a:r>
                <a:endParaRPr lang="he-IL" sz="1400" b="1" dirty="0"/>
              </a:p>
            </p:txBody>
          </p:sp>
          <p:sp>
            <p:nvSpPr>
              <p:cNvPr id="13" name="TextBox 9"/>
              <p:cNvSpPr txBox="1"/>
              <p:nvPr/>
            </p:nvSpPr>
            <p:spPr>
              <a:xfrm>
                <a:off x="-81762" y="3861047"/>
                <a:ext cx="887556" cy="54666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b="1" dirty="0" smtClean="0"/>
                  <a:t>20 Clusters</a:t>
                </a:r>
                <a:endParaRPr lang="he-IL" sz="1400" b="1" dirty="0"/>
              </a:p>
            </p:txBody>
          </p:sp>
          <p:sp>
            <p:nvSpPr>
              <p:cNvPr id="14" name="TextBox 10"/>
              <p:cNvSpPr txBox="1"/>
              <p:nvPr/>
            </p:nvSpPr>
            <p:spPr>
              <a:xfrm>
                <a:off x="-81762" y="4919800"/>
                <a:ext cx="887556" cy="54666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b="1" dirty="0" smtClean="0"/>
                  <a:t>25 Clusters</a:t>
                </a:r>
                <a:endParaRPr lang="he-IL" sz="1400" b="1" dirty="0"/>
              </a:p>
            </p:txBody>
          </p:sp>
        </p:grpSp>
      </p:grpSp>
      <p:pic>
        <p:nvPicPr>
          <p:cNvPr id="4" name="Picture 3"/>
          <p:cNvPicPr>
            <a:picLocks noChangeAspect="1"/>
          </p:cNvPicPr>
          <p:nvPr/>
        </p:nvPicPr>
        <p:blipFill rotWithShape="1">
          <a:blip r:embed="rId8" cstate="print">
            <a:extLst>
              <a:ext uri="{28A0092B-C50C-407E-A947-70E740481C1C}">
                <a14:useLocalDpi xmlns:a14="http://schemas.microsoft.com/office/drawing/2010/main" xmlns="" val="0"/>
              </a:ext>
            </a:extLst>
          </a:blip>
          <a:srcRect l="13018" t="7340" r="9210" b="9966"/>
          <a:stretch/>
        </p:blipFill>
        <p:spPr>
          <a:xfrm>
            <a:off x="1856382" y="1503435"/>
            <a:ext cx="5688632" cy="4536504"/>
          </a:xfrm>
          <a:prstGeom prst="rect">
            <a:avLst/>
          </a:prstGeom>
        </p:spPr>
      </p:pic>
    </p:spTree>
    <p:extLst>
      <p:ext uri="{BB962C8B-B14F-4D97-AF65-F5344CB8AC3E}">
        <p14:creationId xmlns:p14="http://schemas.microsoft.com/office/powerpoint/2010/main" xmlns="" val="344576219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Next</a:t>
            </a:r>
            <a:endParaRPr lang="en-US" b="1" dirty="0">
              <a:effectLst>
                <a:outerShdw blurRad="38100" dist="38100" dir="2700000" algn="tl">
                  <a:srgbClr val="000000">
                    <a:alpha val="43137"/>
                  </a:srgbClr>
                </a:outerShdw>
              </a:effectLst>
              <a:latin typeface="Garamond" pitchFamily="18" charset="0"/>
            </a:endParaRPr>
          </a:p>
        </p:txBody>
      </p:sp>
      <p:sp>
        <p:nvSpPr>
          <p:cNvPr id="3" name="מציין מיקום תוכן 2"/>
          <p:cNvSpPr>
            <a:spLocks noGrp="1"/>
          </p:cNvSpPr>
          <p:nvPr>
            <p:ph idx="1"/>
          </p:nvPr>
        </p:nvSpPr>
        <p:spPr>
          <a:xfrm>
            <a:off x="457200" y="1700808"/>
            <a:ext cx="8229600" cy="5040560"/>
          </a:xfrm>
        </p:spPr>
        <p:txBody>
          <a:bodyPr>
            <a:normAutofit fontScale="92500" lnSpcReduction="20000"/>
          </a:bodyPr>
          <a:lstStyle/>
          <a:p>
            <a:pPr>
              <a:buClr>
                <a:schemeClr val="accent2">
                  <a:lumMod val="50000"/>
                </a:schemeClr>
              </a:buClr>
            </a:pPr>
            <a:r>
              <a:rPr lang="en-US" dirty="0" smtClean="0">
                <a:solidFill>
                  <a:schemeClr val="accent2">
                    <a:lumMod val="60000"/>
                    <a:lumOff val="40000"/>
                  </a:schemeClr>
                </a:solidFill>
                <a:latin typeface="Garamond" pitchFamily="18" charset="0"/>
              </a:rPr>
              <a:t>Motivation &amp; Agenda</a:t>
            </a:r>
          </a:p>
          <a:p>
            <a:pPr>
              <a:buClr>
                <a:schemeClr val="accent2">
                  <a:lumMod val="50000"/>
                </a:schemeClr>
              </a:buClr>
            </a:pPr>
            <a:r>
              <a:rPr lang="en-US" dirty="0" smtClean="0">
                <a:solidFill>
                  <a:schemeClr val="accent2">
                    <a:lumMod val="60000"/>
                    <a:lumOff val="40000"/>
                  </a:schemeClr>
                </a:solidFill>
                <a:latin typeface="Garamond" pitchFamily="18" charset="0"/>
              </a:rPr>
              <a:t>Functional MRI</a:t>
            </a:r>
          </a:p>
          <a:p>
            <a:pPr lvl="1">
              <a:buClr>
                <a:schemeClr val="accent2">
                  <a:lumMod val="50000"/>
                </a:schemeClr>
              </a:buClr>
            </a:pPr>
            <a:r>
              <a:rPr lang="en-US" sz="2400" dirty="0" smtClean="0">
                <a:solidFill>
                  <a:schemeClr val="accent2">
                    <a:lumMod val="60000"/>
                    <a:lumOff val="40000"/>
                  </a:schemeClr>
                </a:solidFill>
                <a:latin typeface="Garamond" pitchFamily="18" charset="0"/>
              </a:rPr>
              <a:t>fMRI Data</a:t>
            </a:r>
          </a:p>
          <a:p>
            <a:pPr>
              <a:buClr>
                <a:schemeClr val="accent2">
                  <a:lumMod val="50000"/>
                </a:schemeClr>
              </a:buClr>
            </a:pPr>
            <a:r>
              <a:rPr lang="en-US" dirty="0" smtClean="0">
                <a:solidFill>
                  <a:schemeClr val="accent2">
                    <a:lumMod val="60000"/>
                    <a:lumOff val="40000"/>
                  </a:schemeClr>
                </a:solidFill>
                <a:latin typeface="Garamond" pitchFamily="18" charset="0"/>
              </a:rPr>
              <a:t>Current Analysis </a:t>
            </a:r>
          </a:p>
          <a:p>
            <a:pPr>
              <a:buClr>
                <a:schemeClr val="accent2">
                  <a:lumMod val="50000"/>
                </a:schemeClr>
              </a:buClr>
            </a:pPr>
            <a:r>
              <a:rPr lang="en-US" dirty="0" smtClean="0">
                <a:solidFill>
                  <a:schemeClr val="accent2">
                    <a:lumMod val="60000"/>
                    <a:lumOff val="40000"/>
                  </a:schemeClr>
                </a:solidFill>
                <a:latin typeface="Garamond" pitchFamily="18" charset="0"/>
              </a:rPr>
              <a:t>Dimensionality Reduction</a:t>
            </a:r>
          </a:p>
          <a:p>
            <a:pPr lvl="1">
              <a:buClr>
                <a:schemeClr val="accent2">
                  <a:lumMod val="50000"/>
                </a:schemeClr>
              </a:buClr>
            </a:pPr>
            <a:r>
              <a:rPr lang="en-US" sz="2400" dirty="0" smtClean="0">
                <a:solidFill>
                  <a:schemeClr val="accent2">
                    <a:lumMod val="60000"/>
                    <a:lumOff val="40000"/>
                  </a:schemeClr>
                </a:solidFill>
                <a:latin typeface="Garamond" pitchFamily="18" charset="0"/>
              </a:rPr>
              <a:t>Non-linear Algorithms - Brief explanation</a:t>
            </a:r>
          </a:p>
          <a:p>
            <a:pPr lvl="1">
              <a:buClr>
                <a:schemeClr val="accent2">
                  <a:lumMod val="50000"/>
                </a:schemeClr>
              </a:buClr>
            </a:pPr>
            <a:r>
              <a:rPr lang="en-US" sz="2400" dirty="0" smtClean="0">
                <a:solidFill>
                  <a:schemeClr val="accent2">
                    <a:lumMod val="60000"/>
                    <a:lumOff val="40000"/>
                  </a:schemeClr>
                </a:solidFill>
                <a:latin typeface="Garamond" pitchFamily="18" charset="0"/>
              </a:rPr>
              <a:t>Results</a:t>
            </a:r>
          </a:p>
          <a:p>
            <a:pPr>
              <a:buClr>
                <a:schemeClr val="accent2">
                  <a:lumMod val="50000"/>
                </a:schemeClr>
              </a:buClr>
            </a:pPr>
            <a:r>
              <a:rPr lang="en-US" sz="3000" dirty="0">
                <a:solidFill>
                  <a:schemeClr val="accent2">
                    <a:lumMod val="60000"/>
                    <a:lumOff val="40000"/>
                  </a:schemeClr>
                </a:solidFill>
                <a:latin typeface="Garamond" pitchFamily="18" charset="0"/>
              </a:rPr>
              <a:t>Clustering</a:t>
            </a:r>
          </a:p>
          <a:p>
            <a:pPr lvl="1">
              <a:buClr>
                <a:schemeClr val="accent2">
                  <a:lumMod val="50000"/>
                </a:schemeClr>
              </a:buClr>
            </a:pPr>
            <a:r>
              <a:rPr lang="en-US" sz="2400" dirty="0" smtClean="0">
                <a:solidFill>
                  <a:schemeClr val="accent2">
                    <a:lumMod val="60000"/>
                    <a:lumOff val="40000"/>
                  </a:schemeClr>
                </a:solidFill>
                <a:latin typeface="Garamond" pitchFamily="18" charset="0"/>
              </a:rPr>
              <a:t>K means </a:t>
            </a:r>
          </a:p>
          <a:p>
            <a:pPr lvl="1">
              <a:buClr>
                <a:schemeClr val="accent2">
                  <a:lumMod val="50000"/>
                </a:schemeClr>
              </a:buClr>
            </a:pPr>
            <a:r>
              <a:rPr lang="en-US" sz="2400" dirty="0" smtClean="0">
                <a:solidFill>
                  <a:schemeClr val="accent2">
                    <a:lumMod val="60000"/>
                    <a:lumOff val="40000"/>
                  </a:schemeClr>
                </a:solidFill>
                <a:latin typeface="Garamond" pitchFamily="18" charset="0"/>
              </a:rPr>
              <a:t>Results</a:t>
            </a:r>
          </a:p>
          <a:p>
            <a:pPr lvl="2">
              <a:buClr>
                <a:schemeClr val="accent2">
                  <a:lumMod val="50000"/>
                </a:schemeClr>
              </a:buClr>
            </a:pPr>
            <a:r>
              <a:rPr lang="en-US" sz="2200" dirty="0" smtClean="0">
                <a:solidFill>
                  <a:schemeClr val="accent2">
                    <a:lumMod val="60000"/>
                    <a:lumOff val="40000"/>
                  </a:schemeClr>
                </a:solidFill>
                <a:latin typeface="Garamond" pitchFamily="18" charset="0"/>
              </a:rPr>
              <a:t>10 Slices</a:t>
            </a:r>
          </a:p>
          <a:p>
            <a:pPr lvl="2">
              <a:buClr>
                <a:schemeClr val="accent2">
                  <a:lumMod val="50000"/>
                </a:schemeClr>
              </a:buClr>
            </a:pPr>
            <a:r>
              <a:rPr lang="en-US" sz="2200" dirty="0" smtClean="0">
                <a:solidFill>
                  <a:schemeClr val="accent2">
                    <a:lumMod val="60000"/>
                    <a:lumOff val="40000"/>
                  </a:schemeClr>
                </a:solidFill>
                <a:latin typeface="Garamond" pitchFamily="18" charset="0"/>
              </a:rPr>
              <a:t>Full Brain analysis</a:t>
            </a:r>
          </a:p>
          <a:p>
            <a:pPr>
              <a:buClr>
                <a:schemeClr val="accent2">
                  <a:lumMod val="50000"/>
                </a:schemeClr>
              </a:buClr>
            </a:pPr>
            <a:r>
              <a:rPr lang="en-US" b="1" dirty="0" smtClean="0">
                <a:solidFill>
                  <a:schemeClr val="accent2">
                    <a:lumMod val="50000"/>
                  </a:schemeClr>
                </a:solidFill>
                <a:latin typeface="Garamond" pitchFamily="18" charset="0"/>
              </a:rPr>
              <a:t>Group Analysis</a:t>
            </a:r>
          </a:p>
          <a:p>
            <a:pPr lvl="1">
              <a:buClr>
                <a:schemeClr val="accent2">
                  <a:lumMod val="50000"/>
                </a:schemeClr>
              </a:buClr>
            </a:pPr>
            <a:r>
              <a:rPr lang="en-US" b="1" dirty="0" smtClean="0">
                <a:solidFill>
                  <a:schemeClr val="accent2">
                    <a:lumMod val="50000"/>
                  </a:schemeClr>
                </a:solidFill>
                <a:latin typeface="Garamond" pitchFamily="18" charset="0"/>
              </a:rPr>
              <a:t>Alignment check</a:t>
            </a:r>
          </a:p>
          <a:p>
            <a:pPr lvl="1">
              <a:buClr>
                <a:schemeClr val="accent2">
                  <a:lumMod val="50000"/>
                </a:schemeClr>
              </a:buClr>
            </a:pPr>
            <a:r>
              <a:rPr lang="en-US" b="1" dirty="0" smtClean="0">
                <a:solidFill>
                  <a:schemeClr val="accent2">
                    <a:lumMod val="50000"/>
                  </a:schemeClr>
                </a:solidFill>
                <a:latin typeface="Garamond" pitchFamily="18" charset="0"/>
              </a:rPr>
              <a:t>Results</a:t>
            </a:r>
          </a:p>
          <a:p>
            <a:pPr>
              <a:buClr>
                <a:schemeClr val="accent2">
                  <a:lumMod val="50000"/>
                </a:schemeClr>
              </a:buClr>
            </a:pPr>
            <a:endParaRPr lang="en-US" dirty="0" smtClean="0">
              <a:latin typeface="Garamond" pitchFamily="18" charset="0"/>
            </a:endParaRPr>
          </a:p>
          <a:p>
            <a:endParaRPr lang="en-US" dirty="0">
              <a:latin typeface="Garamond" pitchFamily="18" charset="0"/>
            </a:endParaRPr>
          </a:p>
        </p:txBody>
      </p:sp>
    </p:spTree>
    <p:extLst>
      <p:ext uri="{BB962C8B-B14F-4D97-AF65-F5344CB8AC3E}">
        <p14:creationId xmlns:p14="http://schemas.microsoft.com/office/powerpoint/2010/main" xmlns="" val="18828269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Group Analysis</a:t>
            </a:r>
            <a:endParaRPr lang="en-US" b="1" dirty="0">
              <a:effectLst>
                <a:outerShdw blurRad="38100" dist="38100" dir="2700000" algn="tl">
                  <a:srgbClr val="000000">
                    <a:alpha val="43137"/>
                  </a:srgbClr>
                </a:outerShdw>
              </a:effectLst>
              <a:latin typeface="Garamond" pitchFamily="18" charset="0"/>
            </a:endParaRPr>
          </a:p>
        </p:txBody>
      </p:sp>
      <p:sp>
        <p:nvSpPr>
          <p:cNvPr id="8" name="מציין מיקום תוכן 2"/>
          <p:cNvSpPr txBox="1">
            <a:spLocks/>
          </p:cNvSpPr>
          <p:nvPr/>
        </p:nvSpPr>
        <p:spPr>
          <a:xfrm>
            <a:off x="467544" y="1628800"/>
            <a:ext cx="8229600" cy="4873728"/>
          </a:xfrm>
          <a:prstGeom prst="rect">
            <a:avLst/>
          </a:prstGeom>
        </p:spPr>
        <p:txBody>
          <a:bodyPr vert="horz">
            <a:noAutofit/>
          </a:bodyPr>
          <a:lstStyle/>
          <a:p>
            <a:pPr marL="365760" marR="0" lvl="0" indent="-256032" algn="l" defTabSz="914400" rtl="0" eaLnBrk="1" fontAlgn="auto" latinLnBrk="0" hangingPunct="1">
              <a:lnSpc>
                <a:spcPct val="100000"/>
              </a:lnSpc>
              <a:spcBef>
                <a:spcPts val="300"/>
              </a:spcBef>
              <a:spcAft>
                <a:spcPts val="0"/>
              </a:spcAft>
              <a:buClr>
                <a:schemeClr val="accent2">
                  <a:lumMod val="50000"/>
                </a:schemeClr>
              </a:buClr>
              <a:buSzTx/>
              <a:buFont typeface="Georgia"/>
              <a:buChar char="•"/>
              <a:tabLst/>
              <a:defRPr/>
            </a:pPr>
            <a:endParaRPr kumimoji="0" lang="en-US" sz="2400" b="0" i="0" u="none" strike="noStrike" kern="1200" cap="none" spc="0" normalizeH="0" baseline="0" noProof="0" dirty="0" smtClean="0">
              <a:ln>
                <a:noFill/>
              </a:ln>
              <a:solidFill>
                <a:schemeClr val="tx2">
                  <a:lumMod val="50000"/>
                </a:schemeClr>
              </a:solidFill>
              <a:effectLst/>
              <a:uLnTx/>
              <a:uFillTx/>
              <a:latin typeface="Garamond" panose="02020404030301010803" pitchFamily="18" charset="0"/>
              <a:ea typeface="+mn-ea"/>
              <a:cs typeface="+mn-cs"/>
            </a:endParaRPr>
          </a:p>
        </p:txBody>
      </p:sp>
      <p:graphicFrame>
        <p:nvGraphicFramePr>
          <p:cNvPr id="6" name="דיאגרמה 3"/>
          <p:cNvGraphicFramePr/>
          <p:nvPr>
            <p:extLst>
              <p:ext uri="{D42A27DB-BD31-4B8C-83A1-F6EECF244321}">
                <p14:modId xmlns:p14="http://schemas.microsoft.com/office/powerpoint/2010/main" xmlns="" val="3858212145"/>
              </p:ext>
            </p:extLst>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מציין מיקום תוכן 2"/>
          <p:cNvSpPr txBox="1">
            <a:spLocks/>
          </p:cNvSpPr>
          <p:nvPr/>
        </p:nvSpPr>
        <p:spPr>
          <a:xfrm>
            <a:off x="395536" y="1687488"/>
            <a:ext cx="8229600" cy="4873728"/>
          </a:xfrm>
          <a:prstGeom prst="rect">
            <a:avLst/>
          </a:prstGeom>
        </p:spPr>
        <p:txBody>
          <a:bodyPr vert="horz">
            <a:noAutofit/>
          </a:bodyPr>
          <a:lstStyle/>
          <a:p>
            <a:r>
              <a:rPr lang="en-US" sz="2400" dirty="0" smtClean="0">
                <a:solidFill>
                  <a:schemeClr val="tx2">
                    <a:lumMod val="50000"/>
                  </a:schemeClr>
                </a:solidFill>
                <a:latin typeface="Garamond" panose="02020404030301010803" pitchFamily="18" charset="0"/>
              </a:rPr>
              <a:t>Group analysis and inference is used in many fields when comparing studies that can be classified to specific groups. </a:t>
            </a:r>
          </a:p>
          <a:p>
            <a:endParaRPr lang="en-US" sz="2400" dirty="0" smtClean="0">
              <a:solidFill>
                <a:schemeClr val="tx2">
                  <a:lumMod val="50000"/>
                </a:schemeClr>
              </a:solidFill>
              <a:latin typeface="Garamond" panose="02020404030301010803" pitchFamily="18" charset="0"/>
            </a:endParaRPr>
          </a:p>
          <a:p>
            <a:r>
              <a:rPr lang="en-US" sz="2400" dirty="0" smtClean="0">
                <a:solidFill>
                  <a:schemeClr val="tx2">
                    <a:lumMod val="50000"/>
                  </a:schemeClr>
                </a:solidFill>
                <a:latin typeface="Garamond" panose="02020404030301010803" pitchFamily="18" charset="0"/>
              </a:rPr>
              <a:t>It has the potential to yield favored results in terms of robustness to noise and outliers, and at many times the produced results capture and characterize the overall behavior of the group. </a:t>
            </a:r>
          </a:p>
          <a:p>
            <a:endParaRPr lang="en-US" sz="2400" dirty="0" smtClean="0">
              <a:solidFill>
                <a:schemeClr val="tx2">
                  <a:lumMod val="50000"/>
                </a:schemeClr>
              </a:solidFill>
              <a:latin typeface="Garamond" panose="02020404030301010803" pitchFamily="18" charset="0"/>
            </a:endParaRPr>
          </a:p>
          <a:p>
            <a:r>
              <a:rPr lang="en-US" sz="2400" dirty="0" smtClean="0">
                <a:solidFill>
                  <a:schemeClr val="tx2">
                    <a:lumMod val="50000"/>
                  </a:schemeClr>
                </a:solidFill>
                <a:latin typeface="Garamond" panose="02020404030301010803" pitchFamily="18" charset="0"/>
              </a:rPr>
              <a:t>In this project, we extended the discussed methodologies to a group level analysis, by two distinct approaches. </a:t>
            </a:r>
            <a:endParaRPr lang="en-US" sz="2400" dirty="0">
              <a:solidFill>
                <a:schemeClr val="tx2">
                  <a:lumMod val="50000"/>
                </a:schemeClr>
              </a:solidFill>
              <a:latin typeface="Garamond" panose="02020404030301010803" pitchFamily="18" charset="0"/>
            </a:endParaRPr>
          </a:p>
        </p:txBody>
      </p:sp>
    </p:spTree>
    <p:extLst>
      <p:ext uri="{BB962C8B-B14F-4D97-AF65-F5344CB8AC3E}">
        <p14:creationId xmlns:p14="http://schemas.microsoft.com/office/powerpoint/2010/main" xmlns="" val="26941348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Outline</a:t>
            </a:r>
            <a:endParaRPr lang="en-US" b="1" dirty="0">
              <a:effectLst>
                <a:outerShdw blurRad="38100" dist="38100" dir="2700000" algn="tl">
                  <a:srgbClr val="000000">
                    <a:alpha val="43137"/>
                  </a:srgbClr>
                </a:outerShdw>
              </a:effectLst>
              <a:latin typeface="Garamond" pitchFamily="18" charset="0"/>
            </a:endParaRPr>
          </a:p>
        </p:txBody>
      </p:sp>
      <p:sp>
        <p:nvSpPr>
          <p:cNvPr id="3" name="מציין מיקום תוכן 2"/>
          <p:cNvSpPr>
            <a:spLocks noGrp="1"/>
          </p:cNvSpPr>
          <p:nvPr>
            <p:ph idx="1"/>
          </p:nvPr>
        </p:nvSpPr>
        <p:spPr>
          <a:xfrm>
            <a:off x="457200" y="1700808"/>
            <a:ext cx="8229600" cy="5040560"/>
          </a:xfrm>
        </p:spPr>
        <p:txBody>
          <a:bodyPr>
            <a:normAutofit/>
          </a:bodyPr>
          <a:lstStyle/>
          <a:p>
            <a:pPr>
              <a:buClr>
                <a:schemeClr val="accent2">
                  <a:lumMod val="50000"/>
                </a:schemeClr>
              </a:buClr>
            </a:pPr>
            <a:r>
              <a:rPr lang="en-US" b="1" dirty="0" smtClean="0">
                <a:solidFill>
                  <a:schemeClr val="accent2">
                    <a:lumMod val="75000"/>
                  </a:schemeClr>
                </a:solidFill>
                <a:latin typeface="Garamond" pitchFamily="18" charset="0"/>
              </a:rPr>
              <a:t>Motivation &amp; Agenda</a:t>
            </a:r>
          </a:p>
          <a:p>
            <a:pPr marL="109728" indent="0">
              <a:buClr>
                <a:schemeClr val="accent2">
                  <a:lumMod val="50000"/>
                </a:schemeClr>
              </a:buClr>
              <a:buNone/>
            </a:pPr>
            <a:endParaRPr lang="en-US" b="1" dirty="0" smtClean="0">
              <a:solidFill>
                <a:schemeClr val="accent2">
                  <a:lumMod val="75000"/>
                </a:schemeClr>
              </a:solidFill>
              <a:latin typeface="Garamond" pitchFamily="18" charset="0"/>
            </a:endParaRPr>
          </a:p>
          <a:p>
            <a:pPr>
              <a:buClr>
                <a:schemeClr val="accent2">
                  <a:lumMod val="50000"/>
                </a:schemeClr>
              </a:buClr>
            </a:pPr>
            <a:r>
              <a:rPr lang="en-US" dirty="0" smtClean="0">
                <a:solidFill>
                  <a:schemeClr val="bg1">
                    <a:lumMod val="65000"/>
                  </a:schemeClr>
                </a:solidFill>
                <a:latin typeface="Garamond" pitchFamily="18" charset="0"/>
              </a:rPr>
              <a:t>Functional MRI</a:t>
            </a:r>
          </a:p>
          <a:p>
            <a:pPr>
              <a:buClr>
                <a:schemeClr val="accent2">
                  <a:lumMod val="50000"/>
                </a:schemeClr>
              </a:buClr>
            </a:pPr>
            <a:r>
              <a:rPr lang="en-US" dirty="0" smtClean="0">
                <a:solidFill>
                  <a:schemeClr val="bg1">
                    <a:lumMod val="65000"/>
                  </a:schemeClr>
                </a:solidFill>
                <a:latin typeface="Garamond" pitchFamily="18" charset="0"/>
              </a:rPr>
              <a:t>Current Analysis </a:t>
            </a:r>
          </a:p>
          <a:p>
            <a:pPr>
              <a:buClr>
                <a:schemeClr val="accent2">
                  <a:lumMod val="50000"/>
                </a:schemeClr>
              </a:buClr>
            </a:pPr>
            <a:r>
              <a:rPr lang="en-US" dirty="0" smtClean="0">
                <a:solidFill>
                  <a:schemeClr val="bg1">
                    <a:lumMod val="65000"/>
                  </a:schemeClr>
                </a:solidFill>
                <a:latin typeface="Garamond" pitchFamily="18" charset="0"/>
              </a:rPr>
              <a:t>Dimensionality Reduction</a:t>
            </a:r>
          </a:p>
          <a:p>
            <a:pPr>
              <a:buClr>
                <a:schemeClr val="accent2">
                  <a:lumMod val="50000"/>
                </a:schemeClr>
              </a:buClr>
            </a:pPr>
            <a:r>
              <a:rPr lang="en-US" sz="3000" dirty="0" smtClean="0">
                <a:solidFill>
                  <a:schemeClr val="bg1">
                    <a:lumMod val="65000"/>
                  </a:schemeClr>
                </a:solidFill>
                <a:latin typeface="Garamond" pitchFamily="18" charset="0"/>
              </a:rPr>
              <a:t>Clustering</a:t>
            </a:r>
            <a:endParaRPr lang="en-US" sz="3000" dirty="0">
              <a:solidFill>
                <a:schemeClr val="bg1">
                  <a:lumMod val="65000"/>
                </a:schemeClr>
              </a:solidFill>
              <a:latin typeface="Garamond" pitchFamily="18" charset="0"/>
            </a:endParaRPr>
          </a:p>
          <a:p>
            <a:pPr>
              <a:buClr>
                <a:schemeClr val="accent2">
                  <a:lumMod val="50000"/>
                </a:schemeClr>
              </a:buClr>
            </a:pPr>
            <a:r>
              <a:rPr lang="en-US" dirty="0" smtClean="0">
                <a:solidFill>
                  <a:schemeClr val="bg1">
                    <a:lumMod val="65000"/>
                  </a:schemeClr>
                </a:solidFill>
                <a:latin typeface="Garamond" pitchFamily="18" charset="0"/>
              </a:rPr>
              <a:t>Group Analysis</a:t>
            </a:r>
          </a:p>
          <a:p>
            <a:pPr marL="109728" indent="0">
              <a:buClr>
                <a:schemeClr val="accent2">
                  <a:lumMod val="50000"/>
                </a:schemeClr>
              </a:buClr>
              <a:buNone/>
            </a:pPr>
            <a:endParaRPr lang="en-US" dirty="0" smtClean="0">
              <a:latin typeface="Garamond" pitchFamily="18" charset="0"/>
            </a:endParaRPr>
          </a:p>
          <a:p>
            <a:endParaRPr lang="en-US" dirty="0">
              <a:latin typeface="Garamond" pitchFamily="18" charset="0"/>
            </a:endParaRPr>
          </a:p>
        </p:txBody>
      </p:sp>
    </p:spTree>
    <p:extLst>
      <p:ext uri="{BB962C8B-B14F-4D97-AF65-F5344CB8AC3E}">
        <p14:creationId xmlns:p14="http://schemas.microsoft.com/office/powerpoint/2010/main" xmlns="" val="2182580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Alignment Check –Anatomical </a:t>
            </a:r>
            <a:endParaRPr lang="en-US" b="1" dirty="0">
              <a:effectLst>
                <a:outerShdw blurRad="38100" dist="38100" dir="2700000" algn="tl">
                  <a:srgbClr val="000000">
                    <a:alpha val="43137"/>
                  </a:srgbClr>
                </a:outerShdw>
              </a:effectLst>
              <a:latin typeface="Garamond" pitchFamily="18" charset="0"/>
            </a:endParaRPr>
          </a:p>
        </p:txBody>
      </p:sp>
      <p:graphicFrame>
        <p:nvGraphicFramePr>
          <p:cNvPr id="6" name="דיאגרמה 3"/>
          <p:cNvGraphicFramePr/>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p:cNvSpPr txBox="1"/>
          <p:nvPr/>
        </p:nvSpPr>
        <p:spPr>
          <a:xfrm>
            <a:off x="3923928" y="1650286"/>
            <a:ext cx="1008112" cy="338554"/>
          </a:xfrm>
          <a:prstGeom prst="rect">
            <a:avLst/>
          </a:prstGeom>
          <a:noFill/>
        </p:spPr>
        <p:txBody>
          <a:bodyPr wrap="square" rtlCol="1">
            <a:spAutoFit/>
          </a:bodyPr>
          <a:lstStyle/>
          <a:p>
            <a:pPr algn="ctr"/>
            <a:r>
              <a:rPr lang="en-US" sz="1600" b="1" dirty="0" smtClean="0">
                <a:solidFill>
                  <a:srgbClr val="C00000"/>
                </a:solidFill>
                <a:latin typeface="Calibri" panose="020F0502020204030204" pitchFamily="34" charset="0"/>
                <a:cs typeface="Arial" panose="020B0604020202020204" pitchFamily="34" charset="0"/>
              </a:rPr>
              <a:t>Study 9</a:t>
            </a:r>
            <a:endParaRPr lang="he-IL" sz="1600" b="1" dirty="0">
              <a:solidFill>
                <a:srgbClr val="C00000"/>
              </a:solidFill>
              <a:latin typeface="Calibri" panose="020F0502020204030204" pitchFamily="34" charset="0"/>
              <a:cs typeface="Arial" panose="020B0604020202020204" pitchFamily="34" charset="0"/>
            </a:endParaRPr>
          </a:p>
        </p:txBody>
      </p:sp>
      <p:grpSp>
        <p:nvGrpSpPr>
          <p:cNvPr id="32" name="Group 31"/>
          <p:cNvGrpSpPr/>
          <p:nvPr/>
        </p:nvGrpSpPr>
        <p:grpSpPr>
          <a:xfrm>
            <a:off x="0" y="1988840"/>
            <a:ext cx="9148078" cy="1584176"/>
            <a:chOff x="179512" y="1844824"/>
            <a:chExt cx="8968566" cy="2016224"/>
          </a:xfrm>
        </p:grpSpPr>
        <p:pic>
          <p:nvPicPr>
            <p:cNvPr id="3" name="Picture 2"/>
            <p:cNvPicPr>
              <a:picLocks noChangeAspect="1"/>
            </p:cNvPicPr>
            <p:nvPr/>
          </p:nvPicPr>
          <p:blipFill rotWithShape="1">
            <a:blip r:embed="rId8" cstate="print">
              <a:extLst>
                <a:ext uri="{28A0092B-C50C-407E-A947-70E740481C1C}">
                  <a14:useLocalDpi xmlns:a14="http://schemas.microsoft.com/office/drawing/2010/main" xmlns="" val="0"/>
                </a:ext>
              </a:extLst>
            </a:blip>
            <a:srcRect l="11806" t="2952" r="46513" b="54196"/>
            <a:stretch/>
          </p:blipFill>
          <p:spPr>
            <a:xfrm>
              <a:off x="179512" y="1988840"/>
              <a:ext cx="8886616" cy="1872208"/>
            </a:xfrm>
            <a:prstGeom prst="rect">
              <a:avLst/>
            </a:prstGeom>
          </p:spPr>
        </p:pic>
        <p:grpSp>
          <p:nvGrpSpPr>
            <p:cNvPr id="21" name="Group 20"/>
            <p:cNvGrpSpPr/>
            <p:nvPr/>
          </p:nvGrpSpPr>
          <p:grpSpPr>
            <a:xfrm>
              <a:off x="313025" y="1844824"/>
              <a:ext cx="8835053" cy="315618"/>
              <a:chOff x="313025" y="1844824"/>
              <a:chExt cx="8835053" cy="315618"/>
            </a:xfrm>
          </p:grpSpPr>
          <p:sp>
            <p:nvSpPr>
              <p:cNvPr id="12" name="TextBox 11"/>
              <p:cNvSpPr txBox="1"/>
              <p:nvPr/>
            </p:nvSpPr>
            <p:spPr>
              <a:xfrm>
                <a:off x="313025" y="1844824"/>
                <a:ext cx="1008112" cy="307777"/>
              </a:xfrm>
              <a:prstGeom prst="rect">
                <a:avLst/>
              </a:prstGeom>
              <a:solidFill>
                <a:schemeClr val="bg1"/>
              </a:solidFill>
            </p:spPr>
            <p:txBody>
              <a:bodyPr wrap="square" rtlCol="1">
                <a:spAutoFit/>
              </a:bodyPr>
              <a:lstStyle/>
              <a:p>
                <a:pPr algn="ctr"/>
                <a:r>
                  <a:rPr lang="en-US" sz="1400" b="1" dirty="0" smtClean="0">
                    <a:solidFill>
                      <a:schemeClr val="bg1">
                        <a:lumMod val="50000"/>
                      </a:schemeClr>
                    </a:solidFill>
                    <a:latin typeface="Calibri" panose="020F0502020204030204" pitchFamily="34" charset="0"/>
                    <a:cs typeface="Arial" panose="020B0604020202020204" pitchFamily="34" charset="0"/>
                  </a:rPr>
                  <a:t>Slice 1</a:t>
                </a:r>
                <a:endParaRPr lang="he-IL" sz="1400" b="1" dirty="0">
                  <a:solidFill>
                    <a:schemeClr val="bg1">
                      <a:lumMod val="50000"/>
                    </a:schemeClr>
                  </a:solidFill>
                  <a:latin typeface="Calibri" panose="020F0502020204030204" pitchFamily="34" charset="0"/>
                  <a:cs typeface="Arial" panose="020B0604020202020204" pitchFamily="34" charset="0"/>
                </a:endParaRPr>
              </a:p>
            </p:txBody>
          </p:sp>
          <p:sp>
            <p:nvSpPr>
              <p:cNvPr id="13" name="TextBox 12"/>
              <p:cNvSpPr txBox="1"/>
              <p:nvPr/>
            </p:nvSpPr>
            <p:spPr>
              <a:xfrm>
                <a:off x="1288033" y="1844824"/>
                <a:ext cx="1008112" cy="307777"/>
              </a:xfrm>
              <a:prstGeom prst="rect">
                <a:avLst/>
              </a:prstGeom>
              <a:solidFill>
                <a:schemeClr val="bg1"/>
              </a:solidFill>
            </p:spPr>
            <p:txBody>
              <a:bodyPr wrap="square" rtlCol="1">
                <a:spAutoFit/>
              </a:bodyPr>
              <a:lstStyle/>
              <a:p>
                <a:pPr algn="ctr"/>
                <a:r>
                  <a:rPr lang="en-US" sz="1400" b="1" dirty="0" smtClean="0">
                    <a:solidFill>
                      <a:schemeClr val="bg1">
                        <a:lumMod val="50000"/>
                      </a:schemeClr>
                    </a:solidFill>
                    <a:latin typeface="Calibri" panose="020F0502020204030204" pitchFamily="34" charset="0"/>
                    <a:cs typeface="Arial" panose="020B0604020202020204" pitchFamily="34" charset="0"/>
                  </a:rPr>
                  <a:t>Slice 11</a:t>
                </a:r>
                <a:endParaRPr lang="he-IL" sz="1400" b="1" dirty="0">
                  <a:solidFill>
                    <a:schemeClr val="bg1">
                      <a:lumMod val="50000"/>
                    </a:schemeClr>
                  </a:solidFill>
                  <a:latin typeface="Calibri" panose="020F0502020204030204" pitchFamily="34" charset="0"/>
                  <a:cs typeface="Arial" panose="020B0604020202020204" pitchFamily="34" charset="0"/>
                </a:endParaRPr>
              </a:p>
            </p:txBody>
          </p:sp>
          <p:sp>
            <p:nvSpPr>
              <p:cNvPr id="14" name="TextBox 13"/>
              <p:cNvSpPr txBox="1"/>
              <p:nvPr/>
            </p:nvSpPr>
            <p:spPr>
              <a:xfrm>
                <a:off x="2304901" y="1849371"/>
                <a:ext cx="1008112" cy="307777"/>
              </a:xfrm>
              <a:prstGeom prst="rect">
                <a:avLst/>
              </a:prstGeom>
              <a:solidFill>
                <a:schemeClr val="bg1"/>
              </a:solidFill>
            </p:spPr>
            <p:txBody>
              <a:bodyPr wrap="square" rtlCol="1">
                <a:spAutoFit/>
              </a:bodyPr>
              <a:lstStyle/>
              <a:p>
                <a:pPr algn="ctr"/>
                <a:r>
                  <a:rPr lang="en-US" sz="1400" b="1" dirty="0" smtClean="0">
                    <a:solidFill>
                      <a:schemeClr val="bg1">
                        <a:lumMod val="50000"/>
                      </a:schemeClr>
                    </a:solidFill>
                    <a:latin typeface="Calibri" panose="020F0502020204030204" pitchFamily="34" charset="0"/>
                    <a:cs typeface="Arial" panose="020B0604020202020204" pitchFamily="34" charset="0"/>
                  </a:rPr>
                  <a:t>Slice 21</a:t>
                </a:r>
                <a:endParaRPr lang="he-IL" sz="1400" b="1" dirty="0">
                  <a:solidFill>
                    <a:schemeClr val="bg1">
                      <a:lumMod val="50000"/>
                    </a:schemeClr>
                  </a:solidFill>
                  <a:latin typeface="Calibri" panose="020F0502020204030204" pitchFamily="34" charset="0"/>
                  <a:cs typeface="Arial" panose="020B0604020202020204" pitchFamily="34" charset="0"/>
                </a:endParaRPr>
              </a:p>
            </p:txBody>
          </p:sp>
          <p:sp>
            <p:nvSpPr>
              <p:cNvPr id="15" name="TextBox 14"/>
              <p:cNvSpPr txBox="1"/>
              <p:nvPr/>
            </p:nvSpPr>
            <p:spPr>
              <a:xfrm>
                <a:off x="3181908" y="1844824"/>
                <a:ext cx="1008112" cy="307777"/>
              </a:xfrm>
              <a:prstGeom prst="rect">
                <a:avLst/>
              </a:prstGeom>
              <a:solidFill>
                <a:schemeClr val="bg1"/>
              </a:solidFill>
            </p:spPr>
            <p:txBody>
              <a:bodyPr wrap="square" rtlCol="1">
                <a:spAutoFit/>
              </a:bodyPr>
              <a:lstStyle/>
              <a:p>
                <a:pPr algn="ctr"/>
                <a:r>
                  <a:rPr lang="en-US" sz="1400" b="1" dirty="0" smtClean="0">
                    <a:solidFill>
                      <a:schemeClr val="bg1">
                        <a:lumMod val="50000"/>
                      </a:schemeClr>
                    </a:solidFill>
                    <a:latin typeface="Calibri" panose="020F0502020204030204" pitchFamily="34" charset="0"/>
                    <a:cs typeface="Arial" panose="020B0604020202020204" pitchFamily="34" charset="0"/>
                  </a:rPr>
                  <a:t>Slice 31</a:t>
                </a:r>
                <a:endParaRPr lang="he-IL" sz="1400" b="1" dirty="0">
                  <a:solidFill>
                    <a:schemeClr val="bg1">
                      <a:lumMod val="50000"/>
                    </a:schemeClr>
                  </a:solidFill>
                  <a:latin typeface="Calibri" panose="020F0502020204030204" pitchFamily="34" charset="0"/>
                  <a:cs typeface="Arial" panose="020B0604020202020204" pitchFamily="34" charset="0"/>
                </a:endParaRPr>
              </a:p>
            </p:txBody>
          </p:sp>
          <p:sp>
            <p:nvSpPr>
              <p:cNvPr id="16" name="TextBox 15"/>
              <p:cNvSpPr txBox="1"/>
              <p:nvPr/>
            </p:nvSpPr>
            <p:spPr>
              <a:xfrm>
                <a:off x="4273465" y="1844824"/>
                <a:ext cx="1008112" cy="307777"/>
              </a:xfrm>
              <a:prstGeom prst="rect">
                <a:avLst/>
              </a:prstGeom>
              <a:solidFill>
                <a:schemeClr val="bg1"/>
              </a:solidFill>
            </p:spPr>
            <p:txBody>
              <a:bodyPr wrap="square" rtlCol="1">
                <a:spAutoFit/>
              </a:bodyPr>
              <a:lstStyle/>
              <a:p>
                <a:pPr algn="ctr"/>
                <a:r>
                  <a:rPr lang="en-US" sz="1400" b="1" dirty="0" smtClean="0">
                    <a:solidFill>
                      <a:schemeClr val="bg1">
                        <a:lumMod val="50000"/>
                      </a:schemeClr>
                    </a:solidFill>
                    <a:latin typeface="Calibri" panose="020F0502020204030204" pitchFamily="34" charset="0"/>
                    <a:cs typeface="Arial" panose="020B0604020202020204" pitchFamily="34" charset="0"/>
                  </a:rPr>
                  <a:t>Slice 41</a:t>
                </a:r>
                <a:endParaRPr lang="he-IL" sz="1400" b="1" dirty="0">
                  <a:solidFill>
                    <a:schemeClr val="bg1">
                      <a:lumMod val="50000"/>
                    </a:schemeClr>
                  </a:solidFill>
                  <a:latin typeface="Calibri" panose="020F0502020204030204" pitchFamily="34" charset="0"/>
                  <a:cs typeface="Arial" panose="020B0604020202020204" pitchFamily="34" charset="0"/>
                </a:endParaRPr>
              </a:p>
            </p:txBody>
          </p:sp>
          <p:sp>
            <p:nvSpPr>
              <p:cNvPr id="17" name="TextBox 16"/>
              <p:cNvSpPr txBox="1"/>
              <p:nvPr/>
            </p:nvSpPr>
            <p:spPr>
              <a:xfrm>
                <a:off x="5220072" y="1852665"/>
                <a:ext cx="1008112" cy="307777"/>
              </a:xfrm>
              <a:prstGeom prst="rect">
                <a:avLst/>
              </a:prstGeom>
              <a:solidFill>
                <a:schemeClr val="bg1"/>
              </a:solidFill>
            </p:spPr>
            <p:txBody>
              <a:bodyPr wrap="square" rtlCol="1">
                <a:spAutoFit/>
              </a:bodyPr>
              <a:lstStyle/>
              <a:p>
                <a:pPr algn="ctr"/>
                <a:r>
                  <a:rPr lang="en-US" sz="1400" b="1" dirty="0" smtClean="0">
                    <a:solidFill>
                      <a:schemeClr val="bg1">
                        <a:lumMod val="50000"/>
                      </a:schemeClr>
                    </a:solidFill>
                    <a:latin typeface="Calibri" panose="020F0502020204030204" pitchFamily="34" charset="0"/>
                    <a:cs typeface="Arial" panose="020B0604020202020204" pitchFamily="34" charset="0"/>
                  </a:rPr>
                  <a:t>Slice 51</a:t>
                </a:r>
                <a:endParaRPr lang="he-IL" sz="1400" b="1" dirty="0">
                  <a:solidFill>
                    <a:schemeClr val="bg1">
                      <a:lumMod val="50000"/>
                    </a:schemeClr>
                  </a:solidFill>
                  <a:latin typeface="Calibri" panose="020F0502020204030204" pitchFamily="34" charset="0"/>
                  <a:cs typeface="Arial" panose="020B0604020202020204" pitchFamily="34" charset="0"/>
                </a:endParaRPr>
              </a:p>
            </p:txBody>
          </p:sp>
          <p:sp>
            <p:nvSpPr>
              <p:cNvPr id="18" name="TextBox 17"/>
              <p:cNvSpPr txBox="1"/>
              <p:nvPr/>
            </p:nvSpPr>
            <p:spPr>
              <a:xfrm>
                <a:off x="6200056" y="1852665"/>
                <a:ext cx="1008112" cy="307777"/>
              </a:xfrm>
              <a:prstGeom prst="rect">
                <a:avLst/>
              </a:prstGeom>
              <a:solidFill>
                <a:schemeClr val="bg1"/>
              </a:solidFill>
            </p:spPr>
            <p:txBody>
              <a:bodyPr wrap="square" rtlCol="1">
                <a:spAutoFit/>
              </a:bodyPr>
              <a:lstStyle/>
              <a:p>
                <a:pPr algn="ctr"/>
                <a:r>
                  <a:rPr lang="en-US" sz="1400" b="1" dirty="0" smtClean="0">
                    <a:solidFill>
                      <a:schemeClr val="bg1">
                        <a:lumMod val="50000"/>
                      </a:schemeClr>
                    </a:solidFill>
                    <a:latin typeface="Calibri" panose="020F0502020204030204" pitchFamily="34" charset="0"/>
                    <a:cs typeface="Arial" panose="020B0604020202020204" pitchFamily="34" charset="0"/>
                  </a:rPr>
                  <a:t>Slice 61</a:t>
                </a:r>
                <a:endParaRPr lang="he-IL" sz="1400" b="1" dirty="0">
                  <a:solidFill>
                    <a:schemeClr val="bg1">
                      <a:lumMod val="50000"/>
                    </a:schemeClr>
                  </a:solidFill>
                  <a:latin typeface="Calibri" panose="020F0502020204030204" pitchFamily="34" charset="0"/>
                  <a:cs typeface="Arial" panose="020B0604020202020204" pitchFamily="34" charset="0"/>
                </a:endParaRPr>
              </a:p>
            </p:txBody>
          </p:sp>
          <p:sp>
            <p:nvSpPr>
              <p:cNvPr id="19" name="TextBox 18"/>
              <p:cNvSpPr txBox="1"/>
              <p:nvPr/>
            </p:nvSpPr>
            <p:spPr>
              <a:xfrm>
                <a:off x="7170011" y="1844824"/>
                <a:ext cx="1008112" cy="307777"/>
              </a:xfrm>
              <a:prstGeom prst="rect">
                <a:avLst/>
              </a:prstGeom>
              <a:solidFill>
                <a:schemeClr val="bg1"/>
              </a:solidFill>
            </p:spPr>
            <p:txBody>
              <a:bodyPr wrap="square" rtlCol="1">
                <a:spAutoFit/>
              </a:bodyPr>
              <a:lstStyle/>
              <a:p>
                <a:pPr algn="ctr"/>
                <a:r>
                  <a:rPr lang="en-US" sz="1400" b="1" dirty="0" smtClean="0">
                    <a:solidFill>
                      <a:schemeClr val="bg1">
                        <a:lumMod val="50000"/>
                      </a:schemeClr>
                    </a:solidFill>
                    <a:latin typeface="Calibri" panose="020F0502020204030204" pitchFamily="34" charset="0"/>
                    <a:cs typeface="Arial" panose="020B0604020202020204" pitchFamily="34" charset="0"/>
                  </a:rPr>
                  <a:t>Slice 71</a:t>
                </a:r>
                <a:endParaRPr lang="he-IL" sz="1400" b="1" dirty="0">
                  <a:solidFill>
                    <a:schemeClr val="bg1">
                      <a:lumMod val="50000"/>
                    </a:schemeClr>
                  </a:solidFill>
                  <a:latin typeface="Calibri" panose="020F0502020204030204" pitchFamily="34" charset="0"/>
                  <a:cs typeface="Arial" panose="020B0604020202020204" pitchFamily="34" charset="0"/>
                </a:endParaRPr>
              </a:p>
            </p:txBody>
          </p:sp>
          <p:sp>
            <p:nvSpPr>
              <p:cNvPr id="20" name="TextBox 19"/>
              <p:cNvSpPr txBox="1"/>
              <p:nvPr/>
            </p:nvSpPr>
            <p:spPr>
              <a:xfrm>
                <a:off x="8139966" y="1846220"/>
                <a:ext cx="1008112" cy="307777"/>
              </a:xfrm>
              <a:prstGeom prst="rect">
                <a:avLst/>
              </a:prstGeom>
              <a:solidFill>
                <a:schemeClr val="bg1"/>
              </a:solidFill>
            </p:spPr>
            <p:txBody>
              <a:bodyPr wrap="square" rtlCol="1">
                <a:spAutoFit/>
              </a:bodyPr>
              <a:lstStyle/>
              <a:p>
                <a:pPr algn="ctr"/>
                <a:r>
                  <a:rPr lang="en-US" sz="1400" b="1" dirty="0" smtClean="0">
                    <a:solidFill>
                      <a:schemeClr val="bg1">
                        <a:lumMod val="50000"/>
                      </a:schemeClr>
                    </a:solidFill>
                    <a:latin typeface="Calibri" panose="020F0502020204030204" pitchFamily="34" charset="0"/>
                    <a:cs typeface="Arial" panose="020B0604020202020204" pitchFamily="34" charset="0"/>
                  </a:rPr>
                  <a:t>Slice 81</a:t>
                </a:r>
                <a:endParaRPr lang="he-IL" sz="1400" b="1" dirty="0">
                  <a:solidFill>
                    <a:schemeClr val="bg1">
                      <a:lumMod val="50000"/>
                    </a:schemeClr>
                  </a:solidFill>
                  <a:latin typeface="Calibri" panose="020F0502020204030204" pitchFamily="34" charset="0"/>
                  <a:cs typeface="Arial" panose="020B0604020202020204" pitchFamily="34" charset="0"/>
                </a:endParaRPr>
              </a:p>
            </p:txBody>
          </p:sp>
        </p:grpSp>
      </p:grpSp>
      <p:grpSp>
        <p:nvGrpSpPr>
          <p:cNvPr id="33" name="Group 32"/>
          <p:cNvGrpSpPr/>
          <p:nvPr/>
        </p:nvGrpSpPr>
        <p:grpSpPr>
          <a:xfrm>
            <a:off x="0" y="4149080"/>
            <a:ext cx="9070739" cy="1656184"/>
            <a:chOff x="125209" y="4131385"/>
            <a:chExt cx="8945530" cy="2033919"/>
          </a:xfrm>
        </p:grpSpPr>
        <p:pic>
          <p:nvPicPr>
            <p:cNvPr id="10" name="Picture 9"/>
            <p:cNvPicPr>
              <a:picLocks noChangeAspect="1"/>
            </p:cNvPicPr>
            <p:nvPr/>
          </p:nvPicPr>
          <p:blipFill rotWithShape="1">
            <a:blip r:embed="rId8" cstate="print">
              <a:extLst>
                <a:ext uri="{28A0092B-C50C-407E-A947-70E740481C1C}">
                  <a14:useLocalDpi xmlns:a14="http://schemas.microsoft.com/office/drawing/2010/main" xmlns="" val="0"/>
                </a:ext>
              </a:extLst>
            </a:blip>
            <a:srcRect l="11843" t="49100" r="46512" b="6400"/>
            <a:stretch/>
          </p:blipFill>
          <p:spPr>
            <a:xfrm>
              <a:off x="125209" y="4221088"/>
              <a:ext cx="8878854" cy="1944216"/>
            </a:xfrm>
            <a:prstGeom prst="rect">
              <a:avLst/>
            </a:prstGeom>
          </p:spPr>
        </p:pic>
        <p:grpSp>
          <p:nvGrpSpPr>
            <p:cNvPr id="22" name="Group 21"/>
            <p:cNvGrpSpPr/>
            <p:nvPr/>
          </p:nvGrpSpPr>
          <p:grpSpPr>
            <a:xfrm>
              <a:off x="235686" y="4131385"/>
              <a:ext cx="8835053" cy="315618"/>
              <a:chOff x="313025" y="1844824"/>
              <a:chExt cx="8835053" cy="315618"/>
            </a:xfrm>
          </p:grpSpPr>
          <p:sp>
            <p:nvSpPr>
              <p:cNvPr id="23" name="TextBox 22"/>
              <p:cNvSpPr txBox="1"/>
              <p:nvPr/>
            </p:nvSpPr>
            <p:spPr>
              <a:xfrm>
                <a:off x="313025" y="1844824"/>
                <a:ext cx="1008112" cy="307777"/>
              </a:xfrm>
              <a:prstGeom prst="rect">
                <a:avLst/>
              </a:prstGeom>
              <a:solidFill>
                <a:schemeClr val="bg1"/>
              </a:solidFill>
            </p:spPr>
            <p:txBody>
              <a:bodyPr wrap="square" rtlCol="1">
                <a:spAutoFit/>
              </a:bodyPr>
              <a:lstStyle/>
              <a:p>
                <a:pPr algn="ctr"/>
                <a:r>
                  <a:rPr lang="en-US" sz="1400" b="1" dirty="0" smtClean="0">
                    <a:solidFill>
                      <a:schemeClr val="bg1">
                        <a:lumMod val="50000"/>
                      </a:schemeClr>
                    </a:solidFill>
                    <a:latin typeface="Calibri" panose="020F0502020204030204" pitchFamily="34" charset="0"/>
                    <a:cs typeface="Arial" panose="020B0604020202020204" pitchFamily="34" charset="0"/>
                  </a:rPr>
                  <a:t>Slice 1</a:t>
                </a:r>
                <a:endParaRPr lang="he-IL" sz="1400" b="1" dirty="0">
                  <a:solidFill>
                    <a:schemeClr val="bg1">
                      <a:lumMod val="50000"/>
                    </a:schemeClr>
                  </a:solidFill>
                  <a:latin typeface="Calibri" panose="020F0502020204030204" pitchFamily="34" charset="0"/>
                  <a:cs typeface="Arial" panose="020B0604020202020204" pitchFamily="34" charset="0"/>
                </a:endParaRPr>
              </a:p>
            </p:txBody>
          </p:sp>
          <p:sp>
            <p:nvSpPr>
              <p:cNvPr id="24" name="TextBox 23"/>
              <p:cNvSpPr txBox="1"/>
              <p:nvPr/>
            </p:nvSpPr>
            <p:spPr>
              <a:xfrm>
                <a:off x="1288033" y="1844824"/>
                <a:ext cx="1008112" cy="307777"/>
              </a:xfrm>
              <a:prstGeom prst="rect">
                <a:avLst/>
              </a:prstGeom>
              <a:solidFill>
                <a:schemeClr val="bg1"/>
              </a:solidFill>
            </p:spPr>
            <p:txBody>
              <a:bodyPr wrap="square" rtlCol="1">
                <a:spAutoFit/>
              </a:bodyPr>
              <a:lstStyle/>
              <a:p>
                <a:pPr algn="ctr"/>
                <a:r>
                  <a:rPr lang="en-US" sz="1400" b="1" dirty="0" smtClean="0">
                    <a:solidFill>
                      <a:schemeClr val="bg1">
                        <a:lumMod val="50000"/>
                      </a:schemeClr>
                    </a:solidFill>
                    <a:latin typeface="Calibri" panose="020F0502020204030204" pitchFamily="34" charset="0"/>
                    <a:cs typeface="Arial" panose="020B0604020202020204" pitchFamily="34" charset="0"/>
                  </a:rPr>
                  <a:t>Slice 11</a:t>
                </a:r>
                <a:endParaRPr lang="he-IL" sz="1400" b="1" dirty="0">
                  <a:solidFill>
                    <a:schemeClr val="bg1">
                      <a:lumMod val="50000"/>
                    </a:schemeClr>
                  </a:solidFill>
                  <a:latin typeface="Calibri" panose="020F0502020204030204" pitchFamily="34" charset="0"/>
                  <a:cs typeface="Arial" panose="020B0604020202020204" pitchFamily="34" charset="0"/>
                </a:endParaRPr>
              </a:p>
            </p:txBody>
          </p:sp>
          <p:sp>
            <p:nvSpPr>
              <p:cNvPr id="25" name="TextBox 24"/>
              <p:cNvSpPr txBox="1"/>
              <p:nvPr/>
            </p:nvSpPr>
            <p:spPr>
              <a:xfrm>
                <a:off x="2304901" y="1849371"/>
                <a:ext cx="1008112" cy="307777"/>
              </a:xfrm>
              <a:prstGeom prst="rect">
                <a:avLst/>
              </a:prstGeom>
              <a:solidFill>
                <a:schemeClr val="bg1"/>
              </a:solidFill>
            </p:spPr>
            <p:txBody>
              <a:bodyPr wrap="square" rtlCol="1">
                <a:spAutoFit/>
              </a:bodyPr>
              <a:lstStyle/>
              <a:p>
                <a:pPr algn="ctr"/>
                <a:r>
                  <a:rPr lang="en-US" sz="1400" b="1" dirty="0" smtClean="0">
                    <a:solidFill>
                      <a:schemeClr val="bg1">
                        <a:lumMod val="50000"/>
                      </a:schemeClr>
                    </a:solidFill>
                    <a:latin typeface="Calibri" panose="020F0502020204030204" pitchFamily="34" charset="0"/>
                    <a:cs typeface="Arial" panose="020B0604020202020204" pitchFamily="34" charset="0"/>
                  </a:rPr>
                  <a:t>Slice 21</a:t>
                </a:r>
                <a:endParaRPr lang="he-IL" sz="1400" b="1" dirty="0">
                  <a:solidFill>
                    <a:schemeClr val="bg1">
                      <a:lumMod val="50000"/>
                    </a:schemeClr>
                  </a:solidFill>
                  <a:latin typeface="Calibri" panose="020F0502020204030204" pitchFamily="34" charset="0"/>
                  <a:cs typeface="Arial" panose="020B0604020202020204" pitchFamily="34" charset="0"/>
                </a:endParaRPr>
              </a:p>
            </p:txBody>
          </p:sp>
          <p:sp>
            <p:nvSpPr>
              <p:cNvPr id="26" name="TextBox 25"/>
              <p:cNvSpPr txBox="1"/>
              <p:nvPr/>
            </p:nvSpPr>
            <p:spPr>
              <a:xfrm>
                <a:off x="3181908" y="1844824"/>
                <a:ext cx="1008112" cy="307777"/>
              </a:xfrm>
              <a:prstGeom prst="rect">
                <a:avLst/>
              </a:prstGeom>
              <a:solidFill>
                <a:schemeClr val="bg1"/>
              </a:solidFill>
            </p:spPr>
            <p:txBody>
              <a:bodyPr wrap="square" rtlCol="1">
                <a:spAutoFit/>
              </a:bodyPr>
              <a:lstStyle/>
              <a:p>
                <a:pPr algn="ctr"/>
                <a:r>
                  <a:rPr lang="en-US" sz="1400" b="1" dirty="0" smtClean="0">
                    <a:solidFill>
                      <a:schemeClr val="bg1">
                        <a:lumMod val="50000"/>
                      </a:schemeClr>
                    </a:solidFill>
                    <a:latin typeface="Calibri" panose="020F0502020204030204" pitchFamily="34" charset="0"/>
                    <a:cs typeface="Arial" panose="020B0604020202020204" pitchFamily="34" charset="0"/>
                  </a:rPr>
                  <a:t>Slice 31</a:t>
                </a:r>
                <a:endParaRPr lang="he-IL" sz="1400" b="1" dirty="0">
                  <a:solidFill>
                    <a:schemeClr val="bg1">
                      <a:lumMod val="50000"/>
                    </a:schemeClr>
                  </a:solidFill>
                  <a:latin typeface="Calibri" panose="020F0502020204030204" pitchFamily="34" charset="0"/>
                  <a:cs typeface="Arial" panose="020B0604020202020204" pitchFamily="34" charset="0"/>
                </a:endParaRPr>
              </a:p>
            </p:txBody>
          </p:sp>
          <p:sp>
            <p:nvSpPr>
              <p:cNvPr id="27" name="TextBox 26"/>
              <p:cNvSpPr txBox="1"/>
              <p:nvPr/>
            </p:nvSpPr>
            <p:spPr>
              <a:xfrm>
                <a:off x="4273465" y="1844824"/>
                <a:ext cx="1008112" cy="307777"/>
              </a:xfrm>
              <a:prstGeom prst="rect">
                <a:avLst/>
              </a:prstGeom>
              <a:solidFill>
                <a:schemeClr val="bg1"/>
              </a:solidFill>
            </p:spPr>
            <p:txBody>
              <a:bodyPr wrap="square" rtlCol="1">
                <a:spAutoFit/>
              </a:bodyPr>
              <a:lstStyle/>
              <a:p>
                <a:pPr algn="ctr"/>
                <a:r>
                  <a:rPr lang="en-US" sz="1400" b="1" dirty="0" smtClean="0">
                    <a:solidFill>
                      <a:schemeClr val="bg1">
                        <a:lumMod val="50000"/>
                      </a:schemeClr>
                    </a:solidFill>
                    <a:latin typeface="Calibri" panose="020F0502020204030204" pitchFamily="34" charset="0"/>
                    <a:cs typeface="Arial" panose="020B0604020202020204" pitchFamily="34" charset="0"/>
                  </a:rPr>
                  <a:t>Slice 41</a:t>
                </a:r>
                <a:endParaRPr lang="he-IL" sz="1400" b="1" dirty="0">
                  <a:solidFill>
                    <a:schemeClr val="bg1">
                      <a:lumMod val="50000"/>
                    </a:schemeClr>
                  </a:solidFill>
                  <a:latin typeface="Calibri" panose="020F0502020204030204" pitchFamily="34" charset="0"/>
                  <a:cs typeface="Arial" panose="020B0604020202020204" pitchFamily="34" charset="0"/>
                </a:endParaRPr>
              </a:p>
            </p:txBody>
          </p:sp>
          <p:sp>
            <p:nvSpPr>
              <p:cNvPr id="28" name="TextBox 27"/>
              <p:cNvSpPr txBox="1"/>
              <p:nvPr/>
            </p:nvSpPr>
            <p:spPr>
              <a:xfrm>
                <a:off x="5220072" y="1852665"/>
                <a:ext cx="1008112" cy="307777"/>
              </a:xfrm>
              <a:prstGeom prst="rect">
                <a:avLst/>
              </a:prstGeom>
              <a:solidFill>
                <a:schemeClr val="bg1"/>
              </a:solidFill>
            </p:spPr>
            <p:txBody>
              <a:bodyPr wrap="square" rtlCol="1">
                <a:spAutoFit/>
              </a:bodyPr>
              <a:lstStyle/>
              <a:p>
                <a:pPr algn="ctr"/>
                <a:r>
                  <a:rPr lang="en-US" sz="1400" b="1" dirty="0" smtClean="0">
                    <a:solidFill>
                      <a:schemeClr val="bg1">
                        <a:lumMod val="50000"/>
                      </a:schemeClr>
                    </a:solidFill>
                    <a:latin typeface="Calibri" panose="020F0502020204030204" pitchFamily="34" charset="0"/>
                    <a:cs typeface="Arial" panose="020B0604020202020204" pitchFamily="34" charset="0"/>
                  </a:rPr>
                  <a:t>Slice 51</a:t>
                </a:r>
                <a:endParaRPr lang="he-IL" sz="1400" b="1" dirty="0">
                  <a:solidFill>
                    <a:schemeClr val="bg1">
                      <a:lumMod val="50000"/>
                    </a:schemeClr>
                  </a:solidFill>
                  <a:latin typeface="Calibri" panose="020F0502020204030204" pitchFamily="34" charset="0"/>
                  <a:cs typeface="Arial" panose="020B0604020202020204" pitchFamily="34" charset="0"/>
                </a:endParaRPr>
              </a:p>
            </p:txBody>
          </p:sp>
          <p:sp>
            <p:nvSpPr>
              <p:cNvPr id="29" name="TextBox 28"/>
              <p:cNvSpPr txBox="1"/>
              <p:nvPr/>
            </p:nvSpPr>
            <p:spPr>
              <a:xfrm>
                <a:off x="6200056" y="1852665"/>
                <a:ext cx="1008112" cy="307777"/>
              </a:xfrm>
              <a:prstGeom prst="rect">
                <a:avLst/>
              </a:prstGeom>
              <a:solidFill>
                <a:schemeClr val="bg1"/>
              </a:solidFill>
            </p:spPr>
            <p:txBody>
              <a:bodyPr wrap="square" rtlCol="1">
                <a:spAutoFit/>
              </a:bodyPr>
              <a:lstStyle/>
              <a:p>
                <a:pPr algn="ctr"/>
                <a:r>
                  <a:rPr lang="en-US" sz="1400" b="1" dirty="0" smtClean="0">
                    <a:solidFill>
                      <a:schemeClr val="bg1">
                        <a:lumMod val="50000"/>
                      </a:schemeClr>
                    </a:solidFill>
                    <a:latin typeface="Calibri" panose="020F0502020204030204" pitchFamily="34" charset="0"/>
                    <a:cs typeface="Arial" panose="020B0604020202020204" pitchFamily="34" charset="0"/>
                  </a:rPr>
                  <a:t>Slice 61</a:t>
                </a:r>
                <a:endParaRPr lang="he-IL" sz="1400" b="1" dirty="0">
                  <a:solidFill>
                    <a:schemeClr val="bg1">
                      <a:lumMod val="50000"/>
                    </a:schemeClr>
                  </a:solidFill>
                  <a:latin typeface="Calibri" panose="020F0502020204030204" pitchFamily="34" charset="0"/>
                  <a:cs typeface="Arial" panose="020B0604020202020204" pitchFamily="34" charset="0"/>
                </a:endParaRPr>
              </a:p>
            </p:txBody>
          </p:sp>
          <p:sp>
            <p:nvSpPr>
              <p:cNvPr id="30" name="TextBox 29"/>
              <p:cNvSpPr txBox="1"/>
              <p:nvPr/>
            </p:nvSpPr>
            <p:spPr>
              <a:xfrm>
                <a:off x="7170011" y="1844824"/>
                <a:ext cx="1008112" cy="307777"/>
              </a:xfrm>
              <a:prstGeom prst="rect">
                <a:avLst/>
              </a:prstGeom>
              <a:solidFill>
                <a:schemeClr val="bg1"/>
              </a:solidFill>
            </p:spPr>
            <p:txBody>
              <a:bodyPr wrap="square" rtlCol="1">
                <a:spAutoFit/>
              </a:bodyPr>
              <a:lstStyle/>
              <a:p>
                <a:pPr algn="ctr"/>
                <a:r>
                  <a:rPr lang="en-US" sz="1400" b="1" dirty="0" smtClean="0">
                    <a:solidFill>
                      <a:schemeClr val="bg1">
                        <a:lumMod val="50000"/>
                      </a:schemeClr>
                    </a:solidFill>
                    <a:latin typeface="Calibri" panose="020F0502020204030204" pitchFamily="34" charset="0"/>
                    <a:cs typeface="Arial" panose="020B0604020202020204" pitchFamily="34" charset="0"/>
                  </a:rPr>
                  <a:t>Slice 71</a:t>
                </a:r>
                <a:endParaRPr lang="he-IL" sz="1400" b="1" dirty="0">
                  <a:solidFill>
                    <a:schemeClr val="bg1">
                      <a:lumMod val="50000"/>
                    </a:schemeClr>
                  </a:solidFill>
                  <a:latin typeface="Calibri" panose="020F0502020204030204" pitchFamily="34" charset="0"/>
                  <a:cs typeface="Arial" panose="020B0604020202020204" pitchFamily="34" charset="0"/>
                </a:endParaRPr>
              </a:p>
            </p:txBody>
          </p:sp>
          <p:sp>
            <p:nvSpPr>
              <p:cNvPr id="31" name="TextBox 30"/>
              <p:cNvSpPr txBox="1"/>
              <p:nvPr/>
            </p:nvSpPr>
            <p:spPr>
              <a:xfrm>
                <a:off x="8139966" y="1846220"/>
                <a:ext cx="1008112" cy="307777"/>
              </a:xfrm>
              <a:prstGeom prst="rect">
                <a:avLst/>
              </a:prstGeom>
              <a:solidFill>
                <a:schemeClr val="bg1"/>
              </a:solidFill>
            </p:spPr>
            <p:txBody>
              <a:bodyPr wrap="square" rtlCol="1">
                <a:spAutoFit/>
              </a:bodyPr>
              <a:lstStyle/>
              <a:p>
                <a:pPr algn="ctr"/>
                <a:r>
                  <a:rPr lang="en-US" sz="1400" b="1" dirty="0" smtClean="0">
                    <a:solidFill>
                      <a:schemeClr val="bg1">
                        <a:lumMod val="50000"/>
                      </a:schemeClr>
                    </a:solidFill>
                    <a:latin typeface="Calibri" panose="020F0502020204030204" pitchFamily="34" charset="0"/>
                    <a:cs typeface="Arial" panose="020B0604020202020204" pitchFamily="34" charset="0"/>
                  </a:rPr>
                  <a:t>Slice 81</a:t>
                </a:r>
                <a:endParaRPr lang="he-IL" sz="1400" b="1" dirty="0">
                  <a:solidFill>
                    <a:schemeClr val="bg1">
                      <a:lumMod val="50000"/>
                    </a:schemeClr>
                  </a:solidFill>
                  <a:latin typeface="Calibri" panose="020F0502020204030204" pitchFamily="34" charset="0"/>
                  <a:cs typeface="Arial" panose="020B0604020202020204" pitchFamily="34" charset="0"/>
                </a:endParaRPr>
              </a:p>
            </p:txBody>
          </p:sp>
        </p:grpSp>
      </p:grpSp>
      <p:sp>
        <p:nvSpPr>
          <p:cNvPr id="9" name="TextBox 8"/>
          <p:cNvSpPr txBox="1"/>
          <p:nvPr/>
        </p:nvSpPr>
        <p:spPr>
          <a:xfrm>
            <a:off x="3923928" y="3893727"/>
            <a:ext cx="1008112" cy="338554"/>
          </a:xfrm>
          <a:prstGeom prst="rect">
            <a:avLst/>
          </a:prstGeom>
          <a:noFill/>
        </p:spPr>
        <p:txBody>
          <a:bodyPr wrap="square" rtlCol="1">
            <a:spAutoFit/>
          </a:bodyPr>
          <a:lstStyle/>
          <a:p>
            <a:pPr algn="ctr"/>
            <a:r>
              <a:rPr lang="en-US" sz="1600" b="1" dirty="0" smtClean="0">
                <a:solidFill>
                  <a:srgbClr val="C00000"/>
                </a:solidFill>
                <a:latin typeface="Calibri" panose="020F0502020204030204" pitchFamily="34" charset="0"/>
                <a:cs typeface="Arial" panose="020B0604020202020204" pitchFamily="34" charset="0"/>
              </a:rPr>
              <a:t>Study 12</a:t>
            </a:r>
            <a:endParaRPr lang="he-IL" sz="1600" b="1" dirty="0">
              <a:solidFill>
                <a:srgbClr val="C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xmlns="" val="3821582799"/>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1520" y="620688"/>
            <a:ext cx="9001000" cy="1066800"/>
          </a:xfrm>
        </p:spPr>
        <p:txBody>
          <a:bodyPr>
            <a:normAutofit/>
          </a:bodyPr>
          <a:lstStyle/>
          <a:p>
            <a:r>
              <a:rPr lang="en-US" b="1" dirty="0" smtClean="0">
                <a:effectLst>
                  <a:outerShdw blurRad="38100" dist="38100" dir="2700000" algn="tl">
                    <a:srgbClr val="000000">
                      <a:alpha val="43137"/>
                    </a:srgbClr>
                  </a:outerShdw>
                </a:effectLst>
                <a:latin typeface="Garamond" pitchFamily="18" charset="0"/>
              </a:rPr>
              <a:t>Alignment Check – Functional </a:t>
            </a:r>
            <a:r>
              <a:rPr lang="en-US" sz="2400" dirty="0" smtClean="0">
                <a:solidFill>
                  <a:schemeClr val="bg2">
                    <a:lumMod val="50000"/>
                  </a:schemeClr>
                </a:solidFill>
                <a:latin typeface="Garamond" panose="02020404030301010803" pitchFamily="18" charset="0"/>
              </a:rPr>
              <a:t>(</a:t>
            </a:r>
            <a:r>
              <a:rPr lang="en-US" sz="2400" dirty="0">
                <a:solidFill>
                  <a:schemeClr val="bg2">
                    <a:lumMod val="50000"/>
                  </a:schemeClr>
                </a:solidFill>
                <a:latin typeface="Garamond" panose="02020404030301010803" pitchFamily="18" charset="0"/>
              </a:rPr>
              <a:t>Temporal </a:t>
            </a:r>
            <a:r>
              <a:rPr lang="en-US" sz="2400" dirty="0" smtClean="0">
                <a:solidFill>
                  <a:schemeClr val="bg2">
                    <a:lumMod val="50000"/>
                  </a:schemeClr>
                </a:solidFill>
                <a:latin typeface="Garamond" panose="02020404030301010803" pitchFamily="18" charset="0"/>
              </a:rPr>
              <a:t>mean</a:t>
            </a:r>
            <a:r>
              <a:rPr lang="en-US" sz="2400" dirty="0">
                <a:solidFill>
                  <a:schemeClr val="bg2">
                    <a:lumMod val="50000"/>
                  </a:schemeClr>
                </a:solidFill>
                <a:latin typeface="Garamond" panose="02020404030301010803" pitchFamily="18" charset="0"/>
              </a:rPr>
              <a:t>)</a:t>
            </a:r>
            <a:endParaRPr lang="en-US" sz="4800" dirty="0">
              <a:solidFill>
                <a:schemeClr val="bg2">
                  <a:lumMod val="50000"/>
                </a:schemeClr>
              </a:solidFill>
              <a:latin typeface="Garamond" panose="02020404030301010803" pitchFamily="18" charset="0"/>
            </a:endParaRPr>
          </a:p>
        </p:txBody>
      </p:sp>
      <p:sp>
        <p:nvSpPr>
          <p:cNvPr id="8" name="מציין מיקום תוכן 2"/>
          <p:cNvSpPr txBox="1">
            <a:spLocks/>
          </p:cNvSpPr>
          <p:nvPr/>
        </p:nvSpPr>
        <p:spPr>
          <a:xfrm>
            <a:off x="467544" y="1628800"/>
            <a:ext cx="8229600" cy="4873728"/>
          </a:xfrm>
          <a:prstGeom prst="rect">
            <a:avLst/>
          </a:prstGeom>
        </p:spPr>
        <p:txBody>
          <a:bodyPr vert="horz">
            <a:noAutofit/>
          </a:bodyPr>
          <a:lstStyle/>
          <a:p>
            <a:pPr marL="365760" marR="0" lvl="0" indent="-256032" algn="l" defTabSz="914400" rtl="0" eaLnBrk="1" fontAlgn="auto" latinLnBrk="0" hangingPunct="1">
              <a:lnSpc>
                <a:spcPct val="100000"/>
              </a:lnSpc>
              <a:spcBef>
                <a:spcPts val="300"/>
              </a:spcBef>
              <a:spcAft>
                <a:spcPts val="0"/>
              </a:spcAft>
              <a:buClr>
                <a:schemeClr val="accent2">
                  <a:lumMod val="50000"/>
                </a:schemeClr>
              </a:buClr>
              <a:buSzTx/>
              <a:buFont typeface="Georgia"/>
              <a:buChar char="•"/>
              <a:tabLst/>
              <a:defRPr/>
            </a:pPr>
            <a:endParaRPr kumimoji="0" lang="en-US" sz="2400" b="0" i="0" u="none" strike="noStrike" kern="1200" cap="none" spc="0" normalizeH="0" baseline="0" noProof="0" dirty="0" smtClean="0">
              <a:ln>
                <a:noFill/>
              </a:ln>
              <a:solidFill>
                <a:schemeClr val="tx2">
                  <a:lumMod val="50000"/>
                </a:schemeClr>
              </a:solidFill>
              <a:effectLst/>
              <a:uLnTx/>
              <a:uFillTx/>
              <a:latin typeface="Garamond" panose="02020404030301010803" pitchFamily="18" charset="0"/>
              <a:ea typeface="+mn-ea"/>
              <a:cs typeface="+mn-cs"/>
            </a:endParaRPr>
          </a:p>
        </p:txBody>
      </p:sp>
      <p:graphicFrame>
        <p:nvGraphicFramePr>
          <p:cNvPr id="6" name="דיאגרמה 3"/>
          <p:cNvGraphicFramePr/>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מציין מיקום תוכן 2"/>
          <p:cNvSpPr txBox="1">
            <a:spLocks/>
          </p:cNvSpPr>
          <p:nvPr/>
        </p:nvSpPr>
        <p:spPr>
          <a:xfrm>
            <a:off x="619944" y="1781200"/>
            <a:ext cx="8229600" cy="4873728"/>
          </a:xfrm>
          <a:prstGeom prst="rect">
            <a:avLst/>
          </a:prstGeom>
        </p:spPr>
        <p:txBody>
          <a:bodyPr vert="horz">
            <a:noAutofit/>
          </a:bodyPr>
          <a:lstStyle/>
          <a:p>
            <a:pPr marL="109728" lvl="0">
              <a:spcBef>
                <a:spcPts val="300"/>
              </a:spcBef>
              <a:buClr>
                <a:schemeClr val="accent2">
                  <a:lumMod val="50000"/>
                </a:schemeClr>
              </a:buClr>
              <a:defRPr/>
            </a:pPr>
            <a:endParaRPr kumimoji="0" lang="en-US" sz="2400" b="0" i="0" u="none" strike="noStrike" kern="1200" cap="none" spc="0" normalizeH="0" baseline="0" noProof="0" dirty="0" smtClean="0">
              <a:ln>
                <a:noFill/>
              </a:ln>
              <a:solidFill>
                <a:schemeClr val="tx2">
                  <a:lumMod val="50000"/>
                </a:schemeClr>
              </a:solidFill>
              <a:effectLst/>
              <a:uLnTx/>
              <a:uFillTx/>
              <a:latin typeface="Garamond" panose="02020404030301010803" pitchFamily="18" charset="0"/>
              <a:ea typeface="+mn-ea"/>
              <a:cs typeface="+mn-cs"/>
            </a:endParaRPr>
          </a:p>
        </p:txBody>
      </p:sp>
      <p:grpSp>
        <p:nvGrpSpPr>
          <p:cNvPr id="22" name="קבוצה 21"/>
          <p:cNvGrpSpPr/>
          <p:nvPr/>
        </p:nvGrpSpPr>
        <p:grpSpPr>
          <a:xfrm>
            <a:off x="448342" y="1412776"/>
            <a:ext cx="8084098" cy="4705603"/>
            <a:chOff x="448342" y="1412776"/>
            <a:chExt cx="8084098" cy="4705603"/>
          </a:xfrm>
        </p:grpSpPr>
        <p:sp>
          <p:nvSpPr>
            <p:cNvPr id="10" name="TextBox 9"/>
            <p:cNvSpPr txBox="1"/>
            <p:nvPr/>
          </p:nvSpPr>
          <p:spPr>
            <a:xfrm>
              <a:off x="448342" y="1772816"/>
              <a:ext cx="690066" cy="584775"/>
            </a:xfrm>
            <a:prstGeom prst="rect">
              <a:avLst/>
            </a:prstGeom>
            <a:solidFill>
              <a:schemeClr val="bg1"/>
            </a:solidFill>
          </p:spPr>
          <p:txBody>
            <a:bodyPr wrap="square" rtlCol="1">
              <a:spAutoFit/>
            </a:bodyPr>
            <a:lstStyle/>
            <a:p>
              <a:pPr algn="ctr"/>
              <a:r>
                <a:rPr lang="en-US" sz="1600" b="1" dirty="0" smtClean="0">
                  <a:solidFill>
                    <a:schemeClr val="bg1">
                      <a:lumMod val="50000"/>
                    </a:schemeClr>
                  </a:solidFill>
                  <a:latin typeface="Calibri" panose="020F0502020204030204" pitchFamily="34" charset="0"/>
                  <a:cs typeface="Arial" panose="020B0604020202020204" pitchFamily="34" charset="0"/>
                </a:rPr>
                <a:t>Study 11</a:t>
              </a:r>
              <a:endParaRPr lang="he-IL" sz="1600" b="1" dirty="0">
                <a:solidFill>
                  <a:schemeClr val="bg1">
                    <a:lumMod val="50000"/>
                  </a:schemeClr>
                </a:solidFill>
                <a:latin typeface="Calibri" panose="020F0502020204030204" pitchFamily="34" charset="0"/>
                <a:cs typeface="Arial" panose="020B0604020202020204" pitchFamily="34" charset="0"/>
              </a:endParaRPr>
            </a:p>
          </p:txBody>
        </p:sp>
        <p:sp>
          <p:nvSpPr>
            <p:cNvPr id="11" name="TextBox 10"/>
            <p:cNvSpPr txBox="1"/>
            <p:nvPr/>
          </p:nvSpPr>
          <p:spPr>
            <a:xfrm>
              <a:off x="448342" y="2535018"/>
              <a:ext cx="690066" cy="584775"/>
            </a:xfrm>
            <a:prstGeom prst="rect">
              <a:avLst/>
            </a:prstGeom>
            <a:solidFill>
              <a:schemeClr val="bg1"/>
            </a:solidFill>
          </p:spPr>
          <p:txBody>
            <a:bodyPr wrap="square" rtlCol="1">
              <a:spAutoFit/>
            </a:bodyPr>
            <a:lstStyle/>
            <a:p>
              <a:pPr algn="ctr"/>
              <a:r>
                <a:rPr lang="en-US" sz="1600" b="1" dirty="0" smtClean="0">
                  <a:solidFill>
                    <a:schemeClr val="bg1">
                      <a:lumMod val="50000"/>
                    </a:schemeClr>
                  </a:solidFill>
                  <a:latin typeface="Calibri" panose="020F0502020204030204" pitchFamily="34" charset="0"/>
                  <a:cs typeface="Arial" panose="020B0604020202020204" pitchFamily="34" charset="0"/>
                </a:rPr>
                <a:t>Study 12</a:t>
              </a:r>
              <a:endParaRPr lang="he-IL" sz="1600" b="1" dirty="0">
                <a:solidFill>
                  <a:schemeClr val="bg1">
                    <a:lumMod val="50000"/>
                  </a:schemeClr>
                </a:solidFill>
                <a:latin typeface="Calibri" panose="020F0502020204030204" pitchFamily="34" charset="0"/>
                <a:cs typeface="Arial" panose="020B0604020202020204" pitchFamily="34" charset="0"/>
              </a:endParaRPr>
            </a:p>
          </p:txBody>
        </p:sp>
        <p:sp>
          <p:nvSpPr>
            <p:cNvPr id="12" name="TextBox 11"/>
            <p:cNvSpPr txBox="1"/>
            <p:nvPr/>
          </p:nvSpPr>
          <p:spPr>
            <a:xfrm>
              <a:off x="448342" y="3263967"/>
              <a:ext cx="690066" cy="584775"/>
            </a:xfrm>
            <a:prstGeom prst="rect">
              <a:avLst/>
            </a:prstGeom>
            <a:solidFill>
              <a:schemeClr val="bg1"/>
            </a:solidFill>
          </p:spPr>
          <p:txBody>
            <a:bodyPr wrap="square" rtlCol="1">
              <a:spAutoFit/>
            </a:bodyPr>
            <a:lstStyle/>
            <a:p>
              <a:pPr algn="ctr"/>
              <a:r>
                <a:rPr lang="en-US" sz="1600" b="1" dirty="0" smtClean="0">
                  <a:solidFill>
                    <a:schemeClr val="bg1">
                      <a:lumMod val="50000"/>
                    </a:schemeClr>
                  </a:solidFill>
                  <a:latin typeface="Calibri" panose="020F0502020204030204" pitchFamily="34" charset="0"/>
                  <a:cs typeface="Arial" panose="020B0604020202020204" pitchFamily="34" charset="0"/>
                </a:rPr>
                <a:t>Study 16</a:t>
              </a:r>
              <a:endParaRPr lang="he-IL" sz="1600" b="1" dirty="0">
                <a:solidFill>
                  <a:schemeClr val="bg1">
                    <a:lumMod val="50000"/>
                  </a:schemeClr>
                </a:solidFill>
                <a:latin typeface="Calibri" panose="020F0502020204030204" pitchFamily="34" charset="0"/>
                <a:cs typeface="Arial" panose="020B0604020202020204" pitchFamily="34" charset="0"/>
              </a:endParaRPr>
            </a:p>
          </p:txBody>
        </p:sp>
        <p:sp>
          <p:nvSpPr>
            <p:cNvPr id="13" name="TextBox 12"/>
            <p:cNvSpPr txBox="1"/>
            <p:nvPr/>
          </p:nvSpPr>
          <p:spPr>
            <a:xfrm>
              <a:off x="448342" y="4042453"/>
              <a:ext cx="690066" cy="584775"/>
            </a:xfrm>
            <a:prstGeom prst="rect">
              <a:avLst/>
            </a:prstGeom>
            <a:solidFill>
              <a:schemeClr val="bg1"/>
            </a:solidFill>
          </p:spPr>
          <p:txBody>
            <a:bodyPr wrap="square" rtlCol="1">
              <a:spAutoFit/>
            </a:bodyPr>
            <a:lstStyle/>
            <a:p>
              <a:pPr algn="ctr"/>
              <a:r>
                <a:rPr lang="en-US" sz="1600" b="1" dirty="0" smtClean="0">
                  <a:solidFill>
                    <a:schemeClr val="bg1">
                      <a:lumMod val="50000"/>
                    </a:schemeClr>
                  </a:solidFill>
                  <a:latin typeface="Calibri" panose="020F0502020204030204" pitchFamily="34" charset="0"/>
                  <a:cs typeface="Arial" panose="020B0604020202020204" pitchFamily="34" charset="0"/>
                </a:rPr>
                <a:t>Study 17</a:t>
              </a:r>
              <a:endParaRPr lang="he-IL" sz="1600" b="1" dirty="0">
                <a:solidFill>
                  <a:schemeClr val="bg1">
                    <a:lumMod val="50000"/>
                  </a:schemeClr>
                </a:solidFill>
                <a:latin typeface="Calibri" panose="020F0502020204030204" pitchFamily="34" charset="0"/>
                <a:cs typeface="Arial" panose="020B0604020202020204" pitchFamily="34" charset="0"/>
              </a:endParaRPr>
            </a:p>
          </p:txBody>
        </p:sp>
        <p:sp>
          <p:nvSpPr>
            <p:cNvPr id="14" name="TextBox 13"/>
            <p:cNvSpPr txBox="1"/>
            <p:nvPr/>
          </p:nvSpPr>
          <p:spPr>
            <a:xfrm>
              <a:off x="448342" y="4788028"/>
              <a:ext cx="690066" cy="584775"/>
            </a:xfrm>
            <a:prstGeom prst="rect">
              <a:avLst/>
            </a:prstGeom>
            <a:solidFill>
              <a:schemeClr val="bg1"/>
            </a:solidFill>
          </p:spPr>
          <p:txBody>
            <a:bodyPr wrap="square" rtlCol="1">
              <a:spAutoFit/>
            </a:bodyPr>
            <a:lstStyle/>
            <a:p>
              <a:pPr algn="ctr"/>
              <a:r>
                <a:rPr lang="en-US" sz="1600" b="1" dirty="0" smtClean="0">
                  <a:solidFill>
                    <a:schemeClr val="bg1">
                      <a:lumMod val="50000"/>
                    </a:schemeClr>
                  </a:solidFill>
                  <a:latin typeface="Calibri" panose="020F0502020204030204" pitchFamily="34" charset="0"/>
                  <a:cs typeface="Arial" panose="020B0604020202020204" pitchFamily="34" charset="0"/>
                </a:rPr>
                <a:t>Study 18</a:t>
              </a:r>
              <a:endParaRPr lang="he-IL" sz="1600" b="1" dirty="0">
                <a:solidFill>
                  <a:schemeClr val="bg1">
                    <a:lumMod val="50000"/>
                  </a:schemeClr>
                </a:solidFill>
                <a:latin typeface="Calibri" panose="020F0502020204030204" pitchFamily="34" charset="0"/>
                <a:cs typeface="Arial" panose="020B0604020202020204" pitchFamily="34" charset="0"/>
              </a:endParaRPr>
            </a:p>
          </p:txBody>
        </p:sp>
        <p:sp>
          <p:nvSpPr>
            <p:cNvPr id="15" name="TextBox 14"/>
            <p:cNvSpPr txBox="1"/>
            <p:nvPr/>
          </p:nvSpPr>
          <p:spPr>
            <a:xfrm>
              <a:off x="448342" y="5533604"/>
              <a:ext cx="690066" cy="584775"/>
            </a:xfrm>
            <a:prstGeom prst="rect">
              <a:avLst/>
            </a:prstGeom>
            <a:solidFill>
              <a:schemeClr val="bg1"/>
            </a:solidFill>
          </p:spPr>
          <p:txBody>
            <a:bodyPr wrap="square" rtlCol="1">
              <a:spAutoFit/>
            </a:bodyPr>
            <a:lstStyle/>
            <a:p>
              <a:pPr algn="ctr"/>
              <a:r>
                <a:rPr lang="en-US" sz="1600" b="1" dirty="0" smtClean="0">
                  <a:solidFill>
                    <a:schemeClr val="bg1">
                      <a:lumMod val="50000"/>
                    </a:schemeClr>
                  </a:solidFill>
                  <a:latin typeface="Calibri" panose="020F0502020204030204" pitchFamily="34" charset="0"/>
                  <a:cs typeface="Arial" panose="020B0604020202020204" pitchFamily="34" charset="0"/>
                </a:rPr>
                <a:t>Study 24</a:t>
              </a:r>
              <a:endParaRPr lang="he-IL" sz="1600" b="1" dirty="0">
                <a:solidFill>
                  <a:schemeClr val="bg1">
                    <a:lumMod val="50000"/>
                  </a:schemeClr>
                </a:solidFill>
                <a:latin typeface="Calibri" panose="020F0502020204030204" pitchFamily="34" charset="0"/>
                <a:cs typeface="Arial" panose="020B0604020202020204" pitchFamily="34" charset="0"/>
              </a:endParaRPr>
            </a:p>
          </p:txBody>
        </p:sp>
        <p:sp>
          <p:nvSpPr>
            <p:cNvPr id="16" name="TextBox 15"/>
            <p:cNvSpPr txBox="1"/>
            <p:nvPr/>
          </p:nvSpPr>
          <p:spPr>
            <a:xfrm>
              <a:off x="1187624" y="1434262"/>
              <a:ext cx="1008112" cy="338554"/>
            </a:xfrm>
            <a:prstGeom prst="rect">
              <a:avLst/>
            </a:prstGeom>
            <a:solidFill>
              <a:schemeClr val="bg1"/>
            </a:solidFill>
          </p:spPr>
          <p:txBody>
            <a:bodyPr wrap="square" rtlCol="1">
              <a:spAutoFit/>
            </a:bodyPr>
            <a:lstStyle/>
            <a:p>
              <a:pPr algn="ctr"/>
              <a:r>
                <a:rPr lang="en-US" sz="1600" b="1" dirty="0" smtClean="0">
                  <a:solidFill>
                    <a:schemeClr val="bg1">
                      <a:lumMod val="50000"/>
                    </a:schemeClr>
                  </a:solidFill>
                  <a:latin typeface="Calibri" panose="020F0502020204030204" pitchFamily="34" charset="0"/>
                  <a:cs typeface="Arial" panose="020B0604020202020204" pitchFamily="34" charset="0"/>
                </a:rPr>
                <a:t>Slice 25</a:t>
              </a:r>
              <a:endParaRPr lang="he-IL" sz="1600" b="1" dirty="0">
                <a:solidFill>
                  <a:schemeClr val="bg1">
                    <a:lumMod val="50000"/>
                  </a:schemeClr>
                </a:solidFill>
                <a:latin typeface="Calibri" panose="020F0502020204030204" pitchFamily="34" charset="0"/>
                <a:cs typeface="Arial" panose="020B0604020202020204" pitchFamily="34" charset="0"/>
              </a:endParaRPr>
            </a:p>
          </p:txBody>
        </p:sp>
        <p:sp>
          <p:nvSpPr>
            <p:cNvPr id="17" name="TextBox 16"/>
            <p:cNvSpPr txBox="1"/>
            <p:nvPr/>
          </p:nvSpPr>
          <p:spPr>
            <a:xfrm>
              <a:off x="2453429" y="1429162"/>
              <a:ext cx="1008112" cy="338554"/>
            </a:xfrm>
            <a:prstGeom prst="rect">
              <a:avLst/>
            </a:prstGeom>
            <a:solidFill>
              <a:schemeClr val="bg1"/>
            </a:solidFill>
          </p:spPr>
          <p:txBody>
            <a:bodyPr wrap="square" rtlCol="1">
              <a:spAutoFit/>
            </a:bodyPr>
            <a:lstStyle/>
            <a:p>
              <a:pPr algn="ctr"/>
              <a:r>
                <a:rPr lang="en-US" sz="1600" b="1" dirty="0" smtClean="0">
                  <a:solidFill>
                    <a:schemeClr val="bg1">
                      <a:lumMod val="50000"/>
                    </a:schemeClr>
                  </a:solidFill>
                  <a:latin typeface="Calibri" panose="020F0502020204030204" pitchFamily="34" charset="0"/>
                  <a:cs typeface="Arial" panose="020B0604020202020204" pitchFamily="34" charset="0"/>
                </a:rPr>
                <a:t>Slice 30</a:t>
              </a:r>
              <a:endParaRPr lang="he-IL" sz="1600" b="1" dirty="0">
                <a:solidFill>
                  <a:schemeClr val="bg1">
                    <a:lumMod val="50000"/>
                  </a:schemeClr>
                </a:solidFill>
                <a:latin typeface="Calibri" panose="020F0502020204030204" pitchFamily="34" charset="0"/>
                <a:cs typeface="Arial" panose="020B0604020202020204" pitchFamily="34" charset="0"/>
              </a:endParaRPr>
            </a:p>
          </p:txBody>
        </p:sp>
        <p:sp>
          <p:nvSpPr>
            <p:cNvPr id="18" name="TextBox 17"/>
            <p:cNvSpPr txBox="1"/>
            <p:nvPr/>
          </p:nvSpPr>
          <p:spPr>
            <a:xfrm>
              <a:off x="3707904" y="1433354"/>
              <a:ext cx="1008112" cy="338554"/>
            </a:xfrm>
            <a:prstGeom prst="rect">
              <a:avLst/>
            </a:prstGeom>
            <a:solidFill>
              <a:schemeClr val="bg1"/>
            </a:solidFill>
          </p:spPr>
          <p:txBody>
            <a:bodyPr wrap="square" rtlCol="1">
              <a:spAutoFit/>
            </a:bodyPr>
            <a:lstStyle/>
            <a:p>
              <a:pPr algn="ctr"/>
              <a:r>
                <a:rPr lang="en-US" sz="1600" b="1" dirty="0" smtClean="0">
                  <a:solidFill>
                    <a:schemeClr val="bg1">
                      <a:lumMod val="50000"/>
                    </a:schemeClr>
                  </a:solidFill>
                  <a:latin typeface="Calibri" panose="020F0502020204030204" pitchFamily="34" charset="0"/>
                  <a:cs typeface="Arial" panose="020B0604020202020204" pitchFamily="34" charset="0"/>
                </a:rPr>
                <a:t>Slice 40</a:t>
              </a:r>
              <a:endParaRPr lang="he-IL" sz="1600" b="1" dirty="0">
                <a:solidFill>
                  <a:schemeClr val="bg1">
                    <a:lumMod val="50000"/>
                  </a:schemeClr>
                </a:solidFill>
                <a:latin typeface="Calibri" panose="020F0502020204030204" pitchFamily="34" charset="0"/>
                <a:cs typeface="Arial" panose="020B0604020202020204" pitchFamily="34" charset="0"/>
              </a:endParaRPr>
            </a:p>
          </p:txBody>
        </p:sp>
        <p:sp>
          <p:nvSpPr>
            <p:cNvPr id="19" name="TextBox 18"/>
            <p:cNvSpPr txBox="1"/>
            <p:nvPr/>
          </p:nvSpPr>
          <p:spPr>
            <a:xfrm>
              <a:off x="4932040" y="1433354"/>
              <a:ext cx="1008112" cy="338554"/>
            </a:xfrm>
            <a:prstGeom prst="rect">
              <a:avLst/>
            </a:prstGeom>
            <a:solidFill>
              <a:schemeClr val="bg1"/>
            </a:solidFill>
          </p:spPr>
          <p:txBody>
            <a:bodyPr wrap="square" rtlCol="1">
              <a:spAutoFit/>
            </a:bodyPr>
            <a:lstStyle/>
            <a:p>
              <a:pPr algn="ctr"/>
              <a:r>
                <a:rPr lang="en-US" sz="1600" b="1" dirty="0" smtClean="0">
                  <a:solidFill>
                    <a:schemeClr val="bg1">
                      <a:lumMod val="50000"/>
                    </a:schemeClr>
                  </a:solidFill>
                  <a:latin typeface="Calibri" panose="020F0502020204030204" pitchFamily="34" charset="0"/>
                  <a:cs typeface="Arial" panose="020B0604020202020204" pitchFamily="34" charset="0"/>
                </a:rPr>
                <a:t>Slice 50</a:t>
              </a:r>
              <a:endParaRPr lang="he-IL" sz="1600" b="1" dirty="0">
                <a:solidFill>
                  <a:schemeClr val="bg1">
                    <a:lumMod val="50000"/>
                  </a:schemeClr>
                </a:solidFill>
                <a:latin typeface="Calibri" panose="020F0502020204030204" pitchFamily="34" charset="0"/>
                <a:cs typeface="Arial" panose="020B0604020202020204" pitchFamily="34" charset="0"/>
              </a:endParaRPr>
            </a:p>
          </p:txBody>
        </p:sp>
        <p:sp>
          <p:nvSpPr>
            <p:cNvPr id="20" name="TextBox 19"/>
            <p:cNvSpPr txBox="1"/>
            <p:nvPr/>
          </p:nvSpPr>
          <p:spPr>
            <a:xfrm>
              <a:off x="6156176" y="1419830"/>
              <a:ext cx="1008112" cy="338554"/>
            </a:xfrm>
            <a:prstGeom prst="rect">
              <a:avLst/>
            </a:prstGeom>
            <a:solidFill>
              <a:schemeClr val="bg1"/>
            </a:solidFill>
          </p:spPr>
          <p:txBody>
            <a:bodyPr wrap="square" rtlCol="1">
              <a:spAutoFit/>
            </a:bodyPr>
            <a:lstStyle/>
            <a:p>
              <a:pPr algn="ctr"/>
              <a:r>
                <a:rPr lang="en-US" sz="1600" b="1" dirty="0" smtClean="0">
                  <a:solidFill>
                    <a:schemeClr val="bg1">
                      <a:lumMod val="50000"/>
                    </a:schemeClr>
                  </a:solidFill>
                  <a:latin typeface="Calibri" panose="020F0502020204030204" pitchFamily="34" charset="0"/>
                  <a:cs typeface="Arial" panose="020B0604020202020204" pitchFamily="34" charset="0"/>
                </a:rPr>
                <a:t>Slice 60</a:t>
              </a:r>
              <a:endParaRPr lang="he-IL" sz="1600" b="1" dirty="0">
                <a:solidFill>
                  <a:schemeClr val="bg1">
                    <a:lumMod val="50000"/>
                  </a:schemeClr>
                </a:solidFill>
                <a:latin typeface="Calibri" panose="020F0502020204030204" pitchFamily="34" charset="0"/>
                <a:cs typeface="Arial" panose="020B0604020202020204" pitchFamily="34" charset="0"/>
              </a:endParaRPr>
            </a:p>
          </p:txBody>
        </p:sp>
        <p:pic>
          <p:nvPicPr>
            <p:cNvPr id="9218" name="Picture 2" descr="F:\GroupAnalysis_Results\new Aligned Data\alignment check\control1.png"/>
            <p:cNvPicPr>
              <a:picLocks noChangeAspect="1" noChangeArrowheads="1"/>
            </p:cNvPicPr>
            <p:nvPr/>
          </p:nvPicPr>
          <p:blipFill>
            <a:blip r:embed="rId8" cstate="print"/>
            <a:srcRect l="12236" t="13886" r="8226" b="35643"/>
            <a:stretch>
              <a:fillRect/>
            </a:stretch>
          </p:blipFill>
          <p:spPr bwMode="auto">
            <a:xfrm>
              <a:off x="1168422" y="1844824"/>
              <a:ext cx="7364018" cy="4248472"/>
            </a:xfrm>
            <a:prstGeom prst="rect">
              <a:avLst/>
            </a:prstGeom>
            <a:noFill/>
          </p:spPr>
        </p:pic>
        <p:sp>
          <p:nvSpPr>
            <p:cNvPr id="21" name="TextBox 20"/>
            <p:cNvSpPr txBox="1"/>
            <p:nvPr/>
          </p:nvSpPr>
          <p:spPr>
            <a:xfrm>
              <a:off x="7452320" y="1412776"/>
              <a:ext cx="1008112" cy="338554"/>
            </a:xfrm>
            <a:prstGeom prst="rect">
              <a:avLst/>
            </a:prstGeom>
            <a:solidFill>
              <a:schemeClr val="bg1"/>
            </a:solidFill>
          </p:spPr>
          <p:txBody>
            <a:bodyPr wrap="square" rtlCol="1">
              <a:spAutoFit/>
            </a:bodyPr>
            <a:lstStyle/>
            <a:p>
              <a:pPr algn="ctr"/>
              <a:r>
                <a:rPr lang="en-US" sz="1600" b="1" dirty="0" smtClean="0">
                  <a:solidFill>
                    <a:schemeClr val="bg1">
                      <a:lumMod val="50000"/>
                    </a:schemeClr>
                  </a:solidFill>
                  <a:latin typeface="Calibri" panose="020F0502020204030204" pitchFamily="34" charset="0"/>
                  <a:cs typeface="Arial" panose="020B0604020202020204" pitchFamily="34" charset="0"/>
                </a:rPr>
                <a:t>Slice 70</a:t>
              </a:r>
              <a:endParaRPr lang="he-IL" sz="1600" b="1" dirty="0">
                <a:solidFill>
                  <a:schemeClr val="bg1">
                    <a:lumMod val="50000"/>
                  </a:schemeClr>
                </a:solidFill>
                <a:latin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xmlns="" val="2928841811"/>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Group Analysis</a:t>
            </a:r>
            <a:endParaRPr lang="en-US" b="1" dirty="0">
              <a:effectLst>
                <a:outerShdw blurRad="38100" dist="38100" dir="2700000" algn="tl">
                  <a:srgbClr val="000000">
                    <a:alpha val="43137"/>
                  </a:srgbClr>
                </a:outerShdw>
              </a:effectLst>
              <a:latin typeface="Garamond" pitchFamily="18" charset="0"/>
            </a:endParaRPr>
          </a:p>
        </p:txBody>
      </p:sp>
      <p:sp>
        <p:nvSpPr>
          <p:cNvPr id="8" name="מציין מיקום תוכן 2"/>
          <p:cNvSpPr txBox="1">
            <a:spLocks/>
          </p:cNvSpPr>
          <p:nvPr/>
        </p:nvSpPr>
        <p:spPr>
          <a:xfrm>
            <a:off x="467544" y="1628800"/>
            <a:ext cx="8229600" cy="4873728"/>
          </a:xfrm>
          <a:prstGeom prst="rect">
            <a:avLst/>
          </a:prstGeom>
        </p:spPr>
        <p:txBody>
          <a:bodyPr vert="horz">
            <a:noAutofit/>
          </a:bodyPr>
          <a:lstStyle/>
          <a:p>
            <a:pPr marL="365760" marR="0" lvl="0" indent="-256032" algn="l" defTabSz="914400" rtl="0" eaLnBrk="1" fontAlgn="auto" latinLnBrk="0" hangingPunct="1">
              <a:lnSpc>
                <a:spcPct val="100000"/>
              </a:lnSpc>
              <a:spcBef>
                <a:spcPts val="300"/>
              </a:spcBef>
              <a:spcAft>
                <a:spcPts val="0"/>
              </a:spcAft>
              <a:buClr>
                <a:schemeClr val="accent2">
                  <a:lumMod val="50000"/>
                </a:schemeClr>
              </a:buClr>
              <a:buSzTx/>
              <a:buFont typeface="Georgia"/>
              <a:buChar char="•"/>
              <a:tabLst/>
              <a:defRPr/>
            </a:pPr>
            <a:endParaRPr kumimoji="0" lang="en-US" sz="2400" b="0" i="0" u="none" strike="noStrike" kern="1200" cap="none" spc="0" normalizeH="0" baseline="0" noProof="0" dirty="0" smtClean="0">
              <a:ln>
                <a:noFill/>
              </a:ln>
              <a:solidFill>
                <a:schemeClr val="tx2">
                  <a:lumMod val="50000"/>
                </a:schemeClr>
              </a:solidFill>
              <a:effectLst/>
              <a:uLnTx/>
              <a:uFillTx/>
              <a:latin typeface="Garamond" panose="02020404030301010803" pitchFamily="18" charset="0"/>
              <a:ea typeface="+mn-ea"/>
              <a:cs typeface="+mn-cs"/>
            </a:endParaRPr>
          </a:p>
        </p:txBody>
      </p:sp>
      <p:graphicFrame>
        <p:nvGraphicFramePr>
          <p:cNvPr id="6" name="דיאגרמה 3"/>
          <p:cNvGraphicFramePr/>
          <p:nvPr>
            <p:extLst>
              <p:ext uri="{D42A27DB-BD31-4B8C-83A1-F6EECF244321}">
                <p14:modId xmlns:p14="http://schemas.microsoft.com/office/powerpoint/2010/main" xmlns="" val="3858212145"/>
              </p:ext>
            </p:extLst>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מציין מיקום תוכן 2"/>
          <p:cNvSpPr txBox="1">
            <a:spLocks/>
          </p:cNvSpPr>
          <p:nvPr/>
        </p:nvSpPr>
        <p:spPr>
          <a:xfrm>
            <a:off x="619944" y="1781200"/>
            <a:ext cx="8229600" cy="529793"/>
          </a:xfrm>
          <a:prstGeom prst="rect">
            <a:avLst/>
          </a:prstGeom>
        </p:spPr>
        <p:txBody>
          <a:bodyPr vert="horz">
            <a:noAutofit/>
          </a:bodyPr>
          <a:lstStyle/>
          <a:p>
            <a:pPr marL="566928" marR="0" lvl="0" indent="-457200" algn="l" defTabSz="914400" rtl="0" eaLnBrk="1" fontAlgn="auto" latinLnBrk="0" hangingPunct="1">
              <a:lnSpc>
                <a:spcPct val="100000"/>
              </a:lnSpc>
              <a:spcBef>
                <a:spcPts val="300"/>
              </a:spcBef>
              <a:spcAft>
                <a:spcPts val="0"/>
              </a:spcAft>
              <a:buClr>
                <a:schemeClr val="accent2">
                  <a:lumMod val="50000"/>
                </a:schemeClr>
              </a:buClr>
              <a:buSzTx/>
              <a:buAutoNum type="arabicPeriod"/>
              <a:tabLst/>
              <a:defRPr/>
            </a:pPr>
            <a:r>
              <a:rPr lang="en-US" sz="2400" b="1" dirty="0" smtClean="0">
                <a:solidFill>
                  <a:schemeClr val="tx2">
                    <a:lumMod val="50000"/>
                  </a:schemeClr>
                </a:solidFill>
                <a:latin typeface="Garamond" panose="02020404030301010803" pitchFamily="18" charset="0"/>
              </a:rPr>
              <a:t>Temporal Concatenation</a:t>
            </a:r>
          </a:p>
          <a:p>
            <a:pPr marL="566928" marR="0" lvl="0" indent="-457200" algn="l" defTabSz="914400" rtl="0" eaLnBrk="1" fontAlgn="auto" latinLnBrk="0" hangingPunct="1">
              <a:lnSpc>
                <a:spcPct val="100000"/>
              </a:lnSpc>
              <a:spcBef>
                <a:spcPts val="300"/>
              </a:spcBef>
              <a:spcAft>
                <a:spcPts val="0"/>
              </a:spcAft>
              <a:buClr>
                <a:schemeClr val="accent2">
                  <a:lumMod val="50000"/>
                </a:schemeClr>
              </a:buClr>
              <a:buSzTx/>
              <a:buAutoNum type="arabicPeriod"/>
              <a:tabLst/>
              <a:defRPr/>
            </a:pPr>
            <a:endParaRPr lang="en-US" sz="2400" dirty="0" smtClean="0">
              <a:solidFill>
                <a:schemeClr val="tx2">
                  <a:lumMod val="50000"/>
                </a:schemeClr>
              </a:solidFill>
              <a:latin typeface="Garamond" panose="02020404030301010803" pitchFamily="18" charset="0"/>
            </a:endParaRPr>
          </a:p>
          <a:p>
            <a:pPr marL="566928" marR="0" lvl="0" indent="-457200" algn="l" defTabSz="914400" rtl="0" eaLnBrk="1" fontAlgn="auto" latinLnBrk="0" hangingPunct="1">
              <a:lnSpc>
                <a:spcPct val="100000"/>
              </a:lnSpc>
              <a:spcBef>
                <a:spcPts val="300"/>
              </a:spcBef>
              <a:spcAft>
                <a:spcPts val="0"/>
              </a:spcAft>
              <a:buClr>
                <a:schemeClr val="accent2">
                  <a:lumMod val="50000"/>
                </a:schemeClr>
              </a:buClr>
              <a:buSzTx/>
              <a:buAutoNum type="arabicPeriod"/>
              <a:tabLst/>
              <a:defRPr/>
            </a:pPr>
            <a:endParaRPr lang="en-US" sz="2400" dirty="0">
              <a:solidFill>
                <a:schemeClr val="tx2">
                  <a:lumMod val="50000"/>
                </a:schemeClr>
              </a:solidFill>
              <a:latin typeface="Garamond" panose="02020404030301010803" pitchFamily="18" charset="0"/>
            </a:endParaRPr>
          </a:p>
          <a:p>
            <a:pPr marL="566928" marR="0" lvl="0" indent="-457200" algn="l" defTabSz="914400" rtl="0" eaLnBrk="1" fontAlgn="auto" latinLnBrk="0" hangingPunct="1">
              <a:lnSpc>
                <a:spcPct val="100000"/>
              </a:lnSpc>
              <a:spcBef>
                <a:spcPts val="300"/>
              </a:spcBef>
              <a:spcAft>
                <a:spcPts val="0"/>
              </a:spcAft>
              <a:buClr>
                <a:schemeClr val="accent2">
                  <a:lumMod val="50000"/>
                </a:schemeClr>
              </a:buClr>
              <a:buSzTx/>
              <a:buAutoNum type="arabicPeriod"/>
              <a:tabLst/>
              <a:defRPr/>
            </a:pPr>
            <a:endParaRPr lang="en-US" sz="2400" dirty="0" smtClean="0">
              <a:solidFill>
                <a:schemeClr val="tx2">
                  <a:lumMod val="50000"/>
                </a:schemeClr>
              </a:solidFill>
              <a:latin typeface="Garamond" panose="02020404030301010803" pitchFamily="18" charset="0"/>
            </a:endParaRPr>
          </a:p>
          <a:p>
            <a:pPr marL="566928" marR="0" lvl="0" indent="-457200" algn="l" defTabSz="914400" rtl="0" eaLnBrk="1" fontAlgn="auto" latinLnBrk="0" hangingPunct="1">
              <a:lnSpc>
                <a:spcPct val="100000"/>
              </a:lnSpc>
              <a:spcBef>
                <a:spcPts val="300"/>
              </a:spcBef>
              <a:spcAft>
                <a:spcPts val="0"/>
              </a:spcAft>
              <a:buClr>
                <a:schemeClr val="accent2">
                  <a:lumMod val="50000"/>
                </a:schemeClr>
              </a:buClr>
              <a:buSzTx/>
              <a:buAutoNum type="arabicPeriod"/>
              <a:tabLst/>
              <a:defRPr/>
            </a:pPr>
            <a:endParaRPr lang="en-US" sz="2400" dirty="0">
              <a:solidFill>
                <a:schemeClr val="tx2">
                  <a:lumMod val="50000"/>
                </a:schemeClr>
              </a:solidFill>
              <a:latin typeface="Garamond" panose="02020404030301010803" pitchFamily="18" charset="0"/>
            </a:endParaRPr>
          </a:p>
          <a:p>
            <a:pPr marL="109728" marR="0" lvl="0" algn="l" defTabSz="914400" rtl="0" eaLnBrk="1" fontAlgn="auto" latinLnBrk="0" hangingPunct="1">
              <a:lnSpc>
                <a:spcPct val="100000"/>
              </a:lnSpc>
              <a:spcBef>
                <a:spcPts val="300"/>
              </a:spcBef>
              <a:spcAft>
                <a:spcPts val="0"/>
              </a:spcAft>
              <a:buClr>
                <a:schemeClr val="accent2">
                  <a:lumMod val="50000"/>
                </a:schemeClr>
              </a:buClr>
              <a:buSzTx/>
              <a:tabLst/>
              <a:defRPr/>
            </a:pPr>
            <a:endParaRPr lang="en-US" sz="2400" dirty="0" smtClean="0">
              <a:solidFill>
                <a:schemeClr val="tx2">
                  <a:lumMod val="50000"/>
                </a:schemeClr>
              </a:solidFill>
              <a:latin typeface="Garamond" panose="02020404030301010803" pitchFamily="18" charset="0"/>
            </a:endParaRPr>
          </a:p>
        </p:txBody>
      </p:sp>
      <p:grpSp>
        <p:nvGrpSpPr>
          <p:cNvPr id="59" name="Group 58"/>
          <p:cNvGrpSpPr/>
          <p:nvPr/>
        </p:nvGrpSpPr>
        <p:grpSpPr>
          <a:xfrm>
            <a:off x="251520" y="2426074"/>
            <a:ext cx="8869586" cy="2299070"/>
            <a:chOff x="251520" y="2426074"/>
            <a:chExt cx="8869586" cy="2299070"/>
          </a:xfrm>
        </p:grpSpPr>
        <p:grpSp>
          <p:nvGrpSpPr>
            <p:cNvPr id="55" name="Group 54"/>
            <p:cNvGrpSpPr/>
            <p:nvPr/>
          </p:nvGrpSpPr>
          <p:grpSpPr>
            <a:xfrm>
              <a:off x="251520" y="2426074"/>
              <a:ext cx="6899400" cy="2299070"/>
              <a:chOff x="323528" y="2114951"/>
              <a:chExt cx="6899400" cy="2299070"/>
            </a:xfrm>
          </p:grpSpPr>
          <p:grpSp>
            <p:nvGrpSpPr>
              <p:cNvPr id="36" name="Group 35"/>
              <p:cNvGrpSpPr/>
              <p:nvPr/>
            </p:nvGrpSpPr>
            <p:grpSpPr>
              <a:xfrm>
                <a:off x="2699792" y="2120338"/>
                <a:ext cx="1166000" cy="1956734"/>
                <a:chOff x="2901944" y="2132856"/>
                <a:chExt cx="1166000" cy="1956734"/>
              </a:xfrm>
            </p:grpSpPr>
            <p:sp>
              <p:nvSpPr>
                <p:cNvPr id="3" name="Rectangle 2"/>
                <p:cNvSpPr/>
                <p:nvPr/>
              </p:nvSpPr>
              <p:spPr>
                <a:xfrm>
                  <a:off x="3416893" y="2433406"/>
                  <a:ext cx="626615" cy="1656184"/>
                </a:xfrm>
                <a:prstGeom prst="rect">
                  <a:avLst/>
                </a:prstGeom>
              </p:spPr>
              <p:style>
                <a:lnRef idx="1">
                  <a:schemeClr val="accent1"/>
                </a:lnRef>
                <a:fillRef idx="2">
                  <a:schemeClr val="accent1"/>
                </a:fillRef>
                <a:effectRef idx="1">
                  <a:schemeClr val="accent1"/>
                </a:effectRef>
                <a:fontRef idx="minor">
                  <a:schemeClr val="dk1"/>
                </a:fontRef>
              </p:style>
              <p:txBody>
                <a:bodyPr rtlCol="1" anchor="ctr"/>
                <a:lstStyle/>
                <a:p>
                  <a:pPr algn="ctr"/>
                  <a:endParaRPr lang="he-IL"/>
                </a:p>
              </p:txBody>
            </p:sp>
            <p:cxnSp>
              <p:nvCxnSpPr>
                <p:cNvPr id="20" name="Straight Arrow Connector 19"/>
                <p:cNvCxnSpPr/>
                <p:nvPr/>
              </p:nvCxnSpPr>
              <p:spPr>
                <a:xfrm flipH="1">
                  <a:off x="3419872" y="2342870"/>
                  <a:ext cx="648072" cy="60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2901944" y="3228825"/>
                  <a:ext cx="562025" cy="261610"/>
                </a:xfrm>
                <a:prstGeom prst="rect">
                  <a:avLst/>
                </a:prstGeom>
                <a:noFill/>
              </p:spPr>
              <p:txBody>
                <a:bodyPr wrap="square" rtlCol="1">
                  <a:spAutoFit/>
                </a:bodyPr>
                <a:lstStyle/>
                <a:p>
                  <a:r>
                    <a:rPr lang="en-US" sz="1100" b="1" dirty="0" smtClean="0">
                      <a:latin typeface="Calibri" panose="020F0502020204030204" pitchFamily="34" charset="0"/>
                      <a:cs typeface="Arial" panose="020B0604020202020204" pitchFamily="34" charset="0"/>
                    </a:rPr>
                    <a:t>~600K</a:t>
                  </a:r>
                  <a:endParaRPr lang="he-IL" sz="1100" b="1" dirty="0">
                    <a:latin typeface="Calibri" panose="020F0502020204030204" pitchFamily="34" charset="0"/>
                    <a:cs typeface="Arial" panose="020B0604020202020204" pitchFamily="34" charset="0"/>
                  </a:endParaRPr>
                </a:p>
              </p:txBody>
            </p:sp>
            <p:sp>
              <p:nvSpPr>
                <p:cNvPr id="24" name="TextBox 23"/>
                <p:cNvSpPr txBox="1"/>
                <p:nvPr/>
              </p:nvSpPr>
              <p:spPr>
                <a:xfrm>
                  <a:off x="3563888" y="2132856"/>
                  <a:ext cx="432048" cy="261610"/>
                </a:xfrm>
                <a:prstGeom prst="rect">
                  <a:avLst/>
                </a:prstGeom>
                <a:noFill/>
              </p:spPr>
              <p:txBody>
                <a:bodyPr wrap="square" rtlCol="1">
                  <a:spAutoFit/>
                </a:bodyPr>
                <a:lstStyle/>
                <a:p>
                  <a:r>
                    <a:rPr lang="en-US" sz="1100" b="1" dirty="0" smtClean="0">
                      <a:latin typeface="Calibri" panose="020F0502020204030204" pitchFamily="34" charset="0"/>
                      <a:cs typeface="Arial" panose="020B0604020202020204" pitchFamily="34" charset="0"/>
                    </a:rPr>
                    <a:t>180</a:t>
                  </a:r>
                  <a:endParaRPr lang="he-IL" sz="1100" b="1" dirty="0">
                    <a:latin typeface="Calibri" panose="020F0502020204030204" pitchFamily="34" charset="0"/>
                    <a:cs typeface="Arial" panose="020B0604020202020204" pitchFamily="34" charset="0"/>
                  </a:endParaRPr>
                </a:p>
              </p:txBody>
            </p:sp>
          </p:grpSp>
          <p:grpSp>
            <p:nvGrpSpPr>
              <p:cNvPr id="35" name="Group 34"/>
              <p:cNvGrpSpPr/>
              <p:nvPr/>
            </p:nvGrpSpPr>
            <p:grpSpPr>
              <a:xfrm>
                <a:off x="323528" y="2488164"/>
                <a:ext cx="1902023" cy="1444892"/>
                <a:chOff x="711722" y="2537896"/>
                <a:chExt cx="1902023" cy="1444892"/>
              </a:xfrm>
            </p:grpSpPr>
            <p:sp>
              <p:nvSpPr>
                <p:cNvPr id="7" name="Cube 6"/>
                <p:cNvSpPr/>
                <p:nvPr/>
              </p:nvSpPr>
              <p:spPr>
                <a:xfrm>
                  <a:off x="1136434" y="2693320"/>
                  <a:ext cx="936104" cy="936104"/>
                </a:xfrm>
                <a:prstGeom prst="cube">
                  <a:avLst/>
                </a:prstGeom>
              </p:spPr>
              <p:style>
                <a:lnRef idx="1">
                  <a:schemeClr val="accent1"/>
                </a:lnRef>
                <a:fillRef idx="2">
                  <a:schemeClr val="accent1"/>
                </a:fillRef>
                <a:effectRef idx="1">
                  <a:schemeClr val="accent1"/>
                </a:effectRef>
                <a:fontRef idx="minor">
                  <a:schemeClr val="dk1"/>
                </a:fontRef>
              </p:style>
              <p:txBody>
                <a:bodyPr rtlCol="1" anchor="ctr"/>
                <a:lstStyle/>
                <a:p>
                  <a:pPr algn="ctr"/>
                  <a:endParaRPr lang="he-IL"/>
                </a:p>
              </p:txBody>
            </p:sp>
            <p:sp>
              <p:nvSpPr>
                <p:cNvPr id="12" name="TextBox 11"/>
                <p:cNvSpPr txBox="1"/>
                <p:nvPr/>
              </p:nvSpPr>
              <p:spPr>
                <a:xfrm>
                  <a:off x="1039082" y="3675011"/>
                  <a:ext cx="940630" cy="307777"/>
                </a:xfrm>
                <a:prstGeom prst="rect">
                  <a:avLst/>
                </a:prstGeom>
                <a:noFill/>
              </p:spPr>
              <p:txBody>
                <a:bodyPr wrap="square" rtlCol="1">
                  <a:spAutoFit/>
                </a:bodyPr>
                <a:lstStyle/>
                <a:p>
                  <a:r>
                    <a:rPr lang="en-US" sz="1400" dirty="0">
                      <a:latin typeface="Calibri" panose="020F0502020204030204" pitchFamily="34" charset="0"/>
                      <a:cs typeface="Arial" panose="020B0604020202020204" pitchFamily="34" charset="0"/>
                    </a:rPr>
                    <a:t>f</a:t>
                  </a:r>
                  <a:r>
                    <a:rPr lang="en-US" sz="1400" dirty="0" smtClean="0">
                      <a:latin typeface="Calibri" panose="020F0502020204030204" pitchFamily="34" charset="0"/>
                      <a:cs typeface="Arial" panose="020B0604020202020204" pitchFamily="34" charset="0"/>
                    </a:rPr>
                    <a:t>MRI data</a:t>
                  </a:r>
                  <a:endParaRPr lang="he-IL" sz="1400" dirty="0">
                    <a:latin typeface="Calibri" panose="020F0502020204030204" pitchFamily="34" charset="0"/>
                    <a:cs typeface="Arial" panose="020B0604020202020204" pitchFamily="34" charset="0"/>
                  </a:endParaRPr>
                </a:p>
              </p:txBody>
            </p:sp>
            <p:sp>
              <p:nvSpPr>
                <p:cNvPr id="13" name="TextBox 12"/>
                <p:cNvSpPr txBox="1"/>
                <p:nvPr/>
              </p:nvSpPr>
              <p:spPr>
                <a:xfrm>
                  <a:off x="711722" y="3161372"/>
                  <a:ext cx="407435" cy="307777"/>
                </a:xfrm>
                <a:prstGeom prst="rect">
                  <a:avLst/>
                </a:prstGeom>
                <a:noFill/>
              </p:spPr>
              <p:txBody>
                <a:bodyPr wrap="square" rtlCol="1">
                  <a:spAutoFit/>
                </a:bodyPr>
                <a:lstStyle/>
                <a:p>
                  <a:r>
                    <a:rPr lang="en-US" sz="1400" b="1" dirty="0" smtClean="0">
                      <a:latin typeface="Calibri" panose="020F0502020204030204" pitchFamily="34" charset="0"/>
                      <a:cs typeface="Arial" panose="020B0604020202020204" pitchFamily="34" charset="0"/>
                    </a:rPr>
                    <a:t>79</a:t>
                  </a:r>
                  <a:endParaRPr lang="he-IL" sz="1400" b="1" dirty="0">
                    <a:latin typeface="Calibri" panose="020F0502020204030204" pitchFamily="34" charset="0"/>
                    <a:cs typeface="Arial" panose="020B0604020202020204" pitchFamily="34" charset="0"/>
                  </a:endParaRPr>
                </a:p>
              </p:txBody>
            </p:sp>
            <p:sp>
              <p:nvSpPr>
                <p:cNvPr id="14" name="TextBox 13"/>
                <p:cNvSpPr txBox="1"/>
                <p:nvPr/>
              </p:nvSpPr>
              <p:spPr>
                <a:xfrm>
                  <a:off x="1286862" y="2946054"/>
                  <a:ext cx="407435" cy="307777"/>
                </a:xfrm>
                <a:prstGeom prst="rect">
                  <a:avLst/>
                </a:prstGeom>
                <a:noFill/>
              </p:spPr>
              <p:txBody>
                <a:bodyPr wrap="square" rtlCol="1">
                  <a:spAutoFit/>
                </a:bodyPr>
                <a:lstStyle/>
                <a:p>
                  <a:r>
                    <a:rPr lang="en-US" sz="1400" b="1" dirty="0" smtClean="0">
                      <a:latin typeface="Calibri" panose="020F0502020204030204" pitchFamily="34" charset="0"/>
                      <a:cs typeface="Arial" panose="020B0604020202020204" pitchFamily="34" charset="0"/>
                    </a:rPr>
                    <a:t>95</a:t>
                  </a:r>
                  <a:endParaRPr lang="he-IL" sz="1400" b="1" dirty="0">
                    <a:latin typeface="Calibri" panose="020F0502020204030204" pitchFamily="34" charset="0"/>
                    <a:cs typeface="Arial" panose="020B0604020202020204" pitchFamily="34" charset="0"/>
                  </a:endParaRPr>
                </a:p>
              </p:txBody>
            </p:sp>
            <p:sp>
              <p:nvSpPr>
                <p:cNvPr id="16" name="TextBox 15"/>
                <p:cNvSpPr txBox="1"/>
                <p:nvPr/>
              </p:nvSpPr>
              <p:spPr>
                <a:xfrm>
                  <a:off x="763040" y="2537896"/>
                  <a:ext cx="407435" cy="307777"/>
                </a:xfrm>
                <a:prstGeom prst="rect">
                  <a:avLst/>
                </a:prstGeom>
                <a:noFill/>
              </p:spPr>
              <p:txBody>
                <a:bodyPr wrap="square" rtlCol="1">
                  <a:spAutoFit/>
                </a:bodyPr>
                <a:lstStyle/>
                <a:p>
                  <a:r>
                    <a:rPr lang="en-US" sz="1400" b="1" dirty="0" smtClean="0">
                      <a:latin typeface="Calibri" panose="020F0502020204030204" pitchFamily="34" charset="0"/>
                      <a:cs typeface="Arial" panose="020B0604020202020204" pitchFamily="34" charset="0"/>
                    </a:rPr>
                    <a:t>79</a:t>
                  </a:r>
                  <a:endParaRPr lang="he-IL" sz="1400" b="1" dirty="0">
                    <a:latin typeface="Calibri" panose="020F0502020204030204" pitchFamily="34" charset="0"/>
                    <a:cs typeface="Arial" panose="020B0604020202020204" pitchFamily="34" charset="0"/>
                  </a:endParaRPr>
                </a:p>
              </p:txBody>
            </p:sp>
            <p:cxnSp>
              <p:nvCxnSpPr>
                <p:cNvPr id="18" name="Straight Arrow Connector 17"/>
                <p:cNvCxnSpPr/>
                <p:nvPr/>
              </p:nvCxnSpPr>
              <p:spPr>
                <a:xfrm flipH="1">
                  <a:off x="1004340" y="2610538"/>
                  <a:ext cx="279187" cy="31646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2051720" y="2987228"/>
                  <a:ext cx="562025" cy="261610"/>
                </a:xfrm>
                <a:prstGeom prst="rect">
                  <a:avLst/>
                </a:prstGeom>
                <a:noFill/>
              </p:spPr>
              <p:txBody>
                <a:bodyPr wrap="square" rtlCol="1">
                  <a:spAutoFit/>
                </a:bodyPr>
                <a:lstStyle/>
                <a:p>
                  <a:r>
                    <a:rPr lang="en-US" sz="1100" b="1" dirty="0" smtClean="0">
                      <a:solidFill>
                        <a:srgbClr val="C00000"/>
                      </a:solidFill>
                      <a:latin typeface="Calibri" panose="020F0502020204030204" pitchFamily="34" charset="0"/>
                      <a:cs typeface="Arial" panose="020B0604020202020204" pitchFamily="34" charset="0"/>
                    </a:rPr>
                    <a:t>X 180 </a:t>
                  </a:r>
                  <a:endParaRPr lang="he-IL" sz="1100" b="1" dirty="0">
                    <a:solidFill>
                      <a:srgbClr val="C00000"/>
                    </a:solidFill>
                    <a:latin typeface="Calibri" panose="020F0502020204030204" pitchFamily="34" charset="0"/>
                    <a:cs typeface="Arial" panose="020B0604020202020204" pitchFamily="34" charset="0"/>
                  </a:endParaRPr>
                </a:p>
              </p:txBody>
            </p:sp>
          </p:grpSp>
          <p:grpSp>
            <p:nvGrpSpPr>
              <p:cNvPr id="33" name="Group 32"/>
              <p:cNvGrpSpPr/>
              <p:nvPr/>
            </p:nvGrpSpPr>
            <p:grpSpPr>
              <a:xfrm>
                <a:off x="2173655" y="2962230"/>
                <a:ext cx="765366" cy="276999"/>
                <a:chOff x="2272340" y="3269321"/>
                <a:chExt cx="765366" cy="276999"/>
              </a:xfrm>
            </p:grpSpPr>
            <p:sp>
              <p:nvSpPr>
                <p:cNvPr id="32" name="TextBox 31"/>
                <p:cNvSpPr txBox="1"/>
                <p:nvPr/>
              </p:nvSpPr>
              <p:spPr>
                <a:xfrm>
                  <a:off x="2272340" y="3269321"/>
                  <a:ext cx="765366" cy="276999"/>
                </a:xfrm>
                <a:prstGeom prst="rect">
                  <a:avLst/>
                </a:prstGeom>
                <a:noFill/>
              </p:spPr>
              <p:txBody>
                <a:bodyPr wrap="square" rtlCol="1">
                  <a:spAutoFit/>
                </a:bodyPr>
                <a:lstStyle/>
                <a:p>
                  <a:r>
                    <a:rPr lang="en-US" sz="1200" dirty="0" smtClean="0">
                      <a:solidFill>
                        <a:schemeClr val="accent3">
                          <a:lumMod val="75000"/>
                        </a:schemeClr>
                      </a:solidFill>
                      <a:latin typeface="Calibri" panose="020F0502020204030204" pitchFamily="34" charset="0"/>
                      <a:cs typeface="Arial" panose="020B0604020202020204" pitchFamily="34" charset="0"/>
                    </a:rPr>
                    <a:t>reshape</a:t>
                  </a:r>
                  <a:endParaRPr lang="he-IL" sz="1200" dirty="0">
                    <a:solidFill>
                      <a:schemeClr val="accent3">
                        <a:lumMod val="75000"/>
                      </a:schemeClr>
                    </a:solidFill>
                    <a:latin typeface="Calibri" panose="020F0502020204030204" pitchFamily="34" charset="0"/>
                    <a:cs typeface="Arial" panose="020B0604020202020204" pitchFamily="34" charset="0"/>
                  </a:endParaRPr>
                </a:p>
              </p:txBody>
            </p:sp>
            <p:cxnSp>
              <p:nvCxnSpPr>
                <p:cNvPr id="31" name="Straight Arrow Connector 30"/>
                <p:cNvCxnSpPr/>
                <p:nvPr/>
              </p:nvCxnSpPr>
              <p:spPr>
                <a:xfrm>
                  <a:off x="2332732" y="3335850"/>
                  <a:ext cx="576064" cy="0"/>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3779912" y="2996952"/>
                <a:ext cx="1289999" cy="461665"/>
                <a:chOff x="2230911" y="3305700"/>
                <a:chExt cx="765366" cy="461665"/>
              </a:xfrm>
            </p:grpSpPr>
            <p:sp>
              <p:nvSpPr>
                <p:cNvPr id="38" name="TextBox 37"/>
                <p:cNvSpPr txBox="1"/>
                <p:nvPr/>
              </p:nvSpPr>
              <p:spPr>
                <a:xfrm>
                  <a:off x="2230911" y="3305700"/>
                  <a:ext cx="765366" cy="461665"/>
                </a:xfrm>
                <a:prstGeom prst="rect">
                  <a:avLst/>
                </a:prstGeom>
                <a:noFill/>
              </p:spPr>
              <p:txBody>
                <a:bodyPr wrap="square" rtlCol="1">
                  <a:spAutoFit/>
                </a:bodyPr>
                <a:lstStyle/>
                <a:p>
                  <a:pPr algn="ctr"/>
                  <a:r>
                    <a:rPr lang="en-US" sz="1200" dirty="0" smtClean="0">
                      <a:solidFill>
                        <a:schemeClr val="accent3">
                          <a:lumMod val="75000"/>
                        </a:schemeClr>
                      </a:solidFill>
                      <a:latin typeface="Calibri" panose="020F0502020204030204" pitchFamily="34" charset="0"/>
                      <a:cs typeface="Arial" panose="020B0604020202020204" pitchFamily="34" charset="0"/>
                    </a:rPr>
                    <a:t>Temporal concat. 20 studies</a:t>
                  </a:r>
                  <a:endParaRPr lang="he-IL" sz="1200" dirty="0">
                    <a:solidFill>
                      <a:schemeClr val="accent3">
                        <a:lumMod val="75000"/>
                      </a:schemeClr>
                    </a:solidFill>
                    <a:latin typeface="Calibri" panose="020F0502020204030204" pitchFamily="34" charset="0"/>
                    <a:cs typeface="Arial" panose="020B0604020202020204" pitchFamily="34" charset="0"/>
                  </a:endParaRPr>
                </a:p>
              </p:txBody>
            </p:sp>
            <p:cxnSp>
              <p:nvCxnSpPr>
                <p:cNvPr id="39" name="Straight Arrow Connector 38"/>
                <p:cNvCxnSpPr/>
                <p:nvPr/>
              </p:nvCxnSpPr>
              <p:spPr>
                <a:xfrm>
                  <a:off x="2332732" y="3335850"/>
                  <a:ext cx="576064" cy="0"/>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5004048" y="2114951"/>
                <a:ext cx="2218880" cy="2299070"/>
                <a:chOff x="5432654" y="2114951"/>
                <a:chExt cx="2218880" cy="2299070"/>
              </a:xfrm>
            </p:grpSpPr>
            <p:grpSp>
              <p:nvGrpSpPr>
                <p:cNvPr id="42" name="Group 41"/>
                <p:cNvGrpSpPr/>
                <p:nvPr/>
              </p:nvGrpSpPr>
              <p:grpSpPr>
                <a:xfrm>
                  <a:off x="5462141" y="2390924"/>
                  <a:ext cx="1248642" cy="1657066"/>
                  <a:chOff x="5462141" y="2390924"/>
                  <a:chExt cx="1248642" cy="1657066"/>
                </a:xfrm>
              </p:grpSpPr>
              <p:sp>
                <p:nvSpPr>
                  <p:cNvPr id="40" name="Rectangle 39"/>
                  <p:cNvSpPr/>
                  <p:nvPr/>
                </p:nvSpPr>
                <p:spPr>
                  <a:xfrm>
                    <a:off x="5462141" y="2390924"/>
                    <a:ext cx="626615" cy="1656184"/>
                  </a:xfrm>
                  <a:prstGeom prst="rect">
                    <a:avLst/>
                  </a:prstGeom>
                </p:spPr>
                <p:style>
                  <a:lnRef idx="1">
                    <a:schemeClr val="accent1"/>
                  </a:lnRef>
                  <a:fillRef idx="2">
                    <a:schemeClr val="accent1"/>
                  </a:fillRef>
                  <a:effectRef idx="1">
                    <a:schemeClr val="accent1"/>
                  </a:effectRef>
                  <a:fontRef idx="minor">
                    <a:schemeClr val="dk1"/>
                  </a:fontRef>
                </p:style>
                <p:txBody>
                  <a:bodyPr rtlCol="1" anchor="ctr"/>
                  <a:lstStyle/>
                  <a:p>
                    <a:pPr algn="ctr"/>
                    <a:endParaRPr lang="he-IL"/>
                  </a:p>
                </p:txBody>
              </p:sp>
              <p:sp>
                <p:nvSpPr>
                  <p:cNvPr id="41" name="Rectangle 40"/>
                  <p:cNvSpPr/>
                  <p:nvPr/>
                </p:nvSpPr>
                <p:spPr>
                  <a:xfrm>
                    <a:off x="6084168" y="2391806"/>
                    <a:ext cx="626615" cy="1656184"/>
                  </a:xfrm>
                  <a:prstGeom prst="rect">
                    <a:avLst/>
                  </a:prstGeom>
                </p:spPr>
                <p:style>
                  <a:lnRef idx="1">
                    <a:schemeClr val="accent1"/>
                  </a:lnRef>
                  <a:fillRef idx="2">
                    <a:schemeClr val="accent1"/>
                  </a:fillRef>
                  <a:effectRef idx="1">
                    <a:schemeClr val="accent1"/>
                  </a:effectRef>
                  <a:fontRef idx="minor">
                    <a:schemeClr val="dk1"/>
                  </a:fontRef>
                </p:style>
                <p:txBody>
                  <a:bodyPr rtlCol="1" anchor="ctr"/>
                  <a:lstStyle/>
                  <a:p>
                    <a:pPr algn="ctr"/>
                    <a:endParaRPr lang="he-IL"/>
                  </a:p>
                </p:txBody>
              </p:sp>
            </p:grpSp>
            <p:sp>
              <p:nvSpPr>
                <p:cNvPr id="43" name="Rectangle 42"/>
                <p:cNvSpPr/>
                <p:nvPr/>
              </p:nvSpPr>
              <p:spPr>
                <a:xfrm>
                  <a:off x="7004229" y="2382726"/>
                  <a:ext cx="626615" cy="1656184"/>
                </a:xfrm>
                <a:prstGeom prst="rect">
                  <a:avLst/>
                </a:prstGeom>
              </p:spPr>
              <p:style>
                <a:lnRef idx="1">
                  <a:schemeClr val="accent1"/>
                </a:lnRef>
                <a:fillRef idx="2">
                  <a:schemeClr val="accent1"/>
                </a:fillRef>
                <a:effectRef idx="1">
                  <a:schemeClr val="accent1"/>
                </a:effectRef>
                <a:fontRef idx="minor">
                  <a:schemeClr val="dk1"/>
                </a:fontRef>
              </p:style>
              <p:txBody>
                <a:bodyPr rtlCol="1" anchor="ctr"/>
                <a:lstStyle/>
                <a:p>
                  <a:pPr algn="ctr"/>
                  <a:endParaRPr lang="he-IL"/>
                </a:p>
              </p:txBody>
            </p:sp>
            <p:cxnSp>
              <p:nvCxnSpPr>
                <p:cNvPr id="44" name="Straight Arrow Connector 43"/>
                <p:cNvCxnSpPr/>
                <p:nvPr/>
              </p:nvCxnSpPr>
              <p:spPr>
                <a:xfrm flipH="1">
                  <a:off x="5432654" y="2330352"/>
                  <a:ext cx="648072" cy="60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5" name="TextBox 44"/>
                <p:cNvSpPr txBox="1"/>
                <p:nvPr/>
              </p:nvSpPr>
              <p:spPr>
                <a:xfrm>
                  <a:off x="5576670" y="2120338"/>
                  <a:ext cx="432048" cy="261610"/>
                </a:xfrm>
                <a:prstGeom prst="rect">
                  <a:avLst/>
                </a:prstGeom>
                <a:noFill/>
              </p:spPr>
              <p:txBody>
                <a:bodyPr wrap="square" rtlCol="1">
                  <a:spAutoFit/>
                </a:bodyPr>
                <a:lstStyle/>
                <a:p>
                  <a:r>
                    <a:rPr lang="en-US" sz="1100" b="1" dirty="0" smtClean="0">
                      <a:latin typeface="Calibri" panose="020F0502020204030204" pitchFamily="34" charset="0"/>
                      <a:cs typeface="Arial" panose="020B0604020202020204" pitchFamily="34" charset="0"/>
                    </a:rPr>
                    <a:t>180</a:t>
                  </a:r>
                  <a:endParaRPr lang="he-IL" sz="1100" b="1" dirty="0">
                    <a:latin typeface="Calibri" panose="020F0502020204030204" pitchFamily="34" charset="0"/>
                    <a:cs typeface="Arial" panose="020B0604020202020204" pitchFamily="34" charset="0"/>
                  </a:endParaRPr>
                </a:p>
              </p:txBody>
            </p:sp>
            <p:cxnSp>
              <p:nvCxnSpPr>
                <p:cNvPr id="46" name="Straight Arrow Connector 45"/>
                <p:cNvCxnSpPr/>
                <p:nvPr/>
              </p:nvCxnSpPr>
              <p:spPr>
                <a:xfrm flipH="1">
                  <a:off x="6080726" y="2324965"/>
                  <a:ext cx="648072" cy="60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7" name="TextBox 46"/>
                <p:cNvSpPr txBox="1"/>
                <p:nvPr/>
              </p:nvSpPr>
              <p:spPr>
                <a:xfrm>
                  <a:off x="6224742" y="2114951"/>
                  <a:ext cx="432048" cy="261610"/>
                </a:xfrm>
                <a:prstGeom prst="rect">
                  <a:avLst/>
                </a:prstGeom>
                <a:noFill/>
              </p:spPr>
              <p:txBody>
                <a:bodyPr wrap="square" rtlCol="1">
                  <a:spAutoFit/>
                </a:bodyPr>
                <a:lstStyle/>
                <a:p>
                  <a:r>
                    <a:rPr lang="en-US" sz="1100" b="1" dirty="0" smtClean="0">
                      <a:latin typeface="Calibri" panose="020F0502020204030204" pitchFamily="34" charset="0"/>
                      <a:cs typeface="Arial" panose="020B0604020202020204" pitchFamily="34" charset="0"/>
                    </a:rPr>
                    <a:t>180</a:t>
                  </a:r>
                  <a:endParaRPr lang="he-IL" sz="1100" b="1" dirty="0">
                    <a:latin typeface="Calibri" panose="020F0502020204030204" pitchFamily="34" charset="0"/>
                    <a:cs typeface="Arial" panose="020B0604020202020204" pitchFamily="34" charset="0"/>
                  </a:endParaRPr>
                </a:p>
              </p:txBody>
            </p:sp>
            <p:cxnSp>
              <p:nvCxnSpPr>
                <p:cNvPr id="48" name="Straight Arrow Connector 47"/>
                <p:cNvCxnSpPr/>
                <p:nvPr/>
              </p:nvCxnSpPr>
              <p:spPr>
                <a:xfrm flipH="1">
                  <a:off x="6988224" y="2324965"/>
                  <a:ext cx="648072" cy="60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7132240" y="2114951"/>
                  <a:ext cx="432048" cy="261610"/>
                </a:xfrm>
                <a:prstGeom prst="rect">
                  <a:avLst/>
                </a:prstGeom>
                <a:noFill/>
              </p:spPr>
              <p:txBody>
                <a:bodyPr wrap="square" rtlCol="1">
                  <a:spAutoFit/>
                </a:bodyPr>
                <a:lstStyle/>
                <a:p>
                  <a:r>
                    <a:rPr lang="en-US" sz="1100" b="1" dirty="0" smtClean="0">
                      <a:latin typeface="Calibri" panose="020F0502020204030204" pitchFamily="34" charset="0"/>
                      <a:cs typeface="Arial" panose="020B0604020202020204" pitchFamily="34" charset="0"/>
                    </a:rPr>
                    <a:t>180</a:t>
                  </a:r>
                  <a:endParaRPr lang="he-IL" sz="1100" b="1" dirty="0">
                    <a:latin typeface="Calibri" panose="020F0502020204030204" pitchFamily="34" charset="0"/>
                    <a:cs typeface="Arial" panose="020B0604020202020204" pitchFamily="34" charset="0"/>
                  </a:endParaRPr>
                </a:p>
              </p:txBody>
            </p:sp>
            <p:sp>
              <p:nvSpPr>
                <p:cNvPr id="50" name="TextBox 49"/>
                <p:cNvSpPr txBox="1"/>
                <p:nvPr/>
              </p:nvSpPr>
              <p:spPr>
                <a:xfrm>
                  <a:off x="6656790" y="3077320"/>
                  <a:ext cx="432048" cy="261610"/>
                </a:xfrm>
                <a:prstGeom prst="rect">
                  <a:avLst/>
                </a:prstGeom>
                <a:noFill/>
              </p:spPr>
              <p:txBody>
                <a:bodyPr wrap="square" rtlCol="1">
                  <a:spAutoFit/>
                </a:bodyPr>
                <a:lstStyle/>
                <a:p>
                  <a:r>
                    <a:rPr lang="en-US" sz="1100" b="1" dirty="0" smtClean="0">
                      <a:solidFill>
                        <a:schemeClr val="accent1">
                          <a:lumMod val="75000"/>
                        </a:schemeClr>
                      </a:solidFill>
                      <a:latin typeface="Calibri" panose="020F0502020204030204" pitchFamily="34" charset="0"/>
                      <a:cs typeface="Arial" panose="020B0604020202020204" pitchFamily="34" charset="0"/>
                    </a:rPr>
                    <a:t>……</a:t>
                  </a:r>
                  <a:endParaRPr lang="he-IL" sz="1100" b="1" dirty="0">
                    <a:solidFill>
                      <a:schemeClr val="accent1">
                        <a:lumMod val="75000"/>
                      </a:schemeClr>
                    </a:solidFill>
                    <a:latin typeface="Calibri" panose="020F0502020204030204" pitchFamily="34" charset="0"/>
                    <a:cs typeface="Arial" panose="020B0604020202020204" pitchFamily="34" charset="0"/>
                  </a:endParaRPr>
                </a:p>
              </p:txBody>
            </p:sp>
            <p:cxnSp>
              <p:nvCxnSpPr>
                <p:cNvPr id="51" name="Straight Arrow Connector 50"/>
                <p:cNvCxnSpPr/>
                <p:nvPr/>
              </p:nvCxnSpPr>
              <p:spPr>
                <a:xfrm flipH="1" flipV="1">
                  <a:off x="5462649" y="4193832"/>
                  <a:ext cx="2188885" cy="567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52" name="TextBox 51"/>
                <p:cNvSpPr txBox="1"/>
                <p:nvPr/>
              </p:nvSpPr>
              <p:spPr>
                <a:xfrm>
                  <a:off x="6241858" y="4152411"/>
                  <a:ext cx="634398" cy="261610"/>
                </a:xfrm>
                <a:prstGeom prst="rect">
                  <a:avLst/>
                </a:prstGeom>
                <a:noFill/>
              </p:spPr>
              <p:txBody>
                <a:bodyPr wrap="square" rtlCol="1">
                  <a:spAutoFit/>
                </a:bodyPr>
                <a:lstStyle/>
                <a:p>
                  <a:r>
                    <a:rPr lang="en-US" sz="1100" b="1" dirty="0" smtClean="0">
                      <a:latin typeface="Calibri" panose="020F0502020204030204" pitchFamily="34" charset="0"/>
                      <a:cs typeface="Arial" panose="020B0604020202020204" pitchFamily="34" charset="0"/>
                    </a:rPr>
                    <a:t>180x20</a:t>
                  </a:r>
                  <a:endParaRPr lang="he-IL" sz="1100" b="1" dirty="0">
                    <a:latin typeface="Calibri" panose="020F0502020204030204" pitchFamily="34" charset="0"/>
                    <a:cs typeface="Arial" panose="020B0604020202020204" pitchFamily="34" charset="0"/>
                  </a:endParaRPr>
                </a:p>
              </p:txBody>
            </p:sp>
          </p:grpSp>
        </p:grpSp>
        <p:sp>
          <p:nvSpPr>
            <p:cNvPr id="56" name="TextBox 55"/>
            <p:cNvSpPr txBox="1"/>
            <p:nvPr/>
          </p:nvSpPr>
          <p:spPr>
            <a:xfrm>
              <a:off x="7668344" y="3140968"/>
              <a:ext cx="1452762" cy="954107"/>
            </a:xfrm>
            <a:prstGeom prst="rect">
              <a:avLst/>
            </a:prstGeom>
            <a:noFill/>
          </p:spPr>
          <p:txBody>
            <a:bodyPr wrap="square" rtlCol="1">
              <a:spAutoFit/>
            </a:bodyPr>
            <a:lstStyle/>
            <a:p>
              <a:pPr algn="ctr"/>
              <a:r>
                <a:rPr lang="en-US" sz="1400" b="1" dirty="0" smtClean="0">
                  <a:solidFill>
                    <a:srgbClr val="C00000"/>
                  </a:solidFill>
                  <a:latin typeface="Calibri" panose="020F0502020204030204" pitchFamily="34" charset="0"/>
                  <a:cs typeface="Arial" panose="020B0604020202020204" pitchFamily="34" charset="0"/>
                </a:rPr>
                <a:t>Dimensionality </a:t>
              </a:r>
            </a:p>
            <a:p>
              <a:pPr algn="ctr"/>
              <a:r>
                <a:rPr lang="en-US" sz="1400" b="1" dirty="0" smtClean="0">
                  <a:solidFill>
                    <a:srgbClr val="C00000"/>
                  </a:solidFill>
                  <a:latin typeface="Calibri" panose="020F0502020204030204" pitchFamily="34" charset="0"/>
                  <a:cs typeface="Arial" panose="020B0604020202020204" pitchFamily="34" charset="0"/>
                </a:rPr>
                <a:t>Reduction using </a:t>
              </a:r>
            </a:p>
            <a:p>
              <a:pPr algn="ctr"/>
              <a:r>
                <a:rPr lang="en-US" sz="1400" b="1" dirty="0" smtClean="0">
                  <a:solidFill>
                    <a:srgbClr val="C00000"/>
                  </a:solidFill>
                  <a:latin typeface="Calibri" panose="020F0502020204030204" pitchFamily="34" charset="0"/>
                  <a:cs typeface="Arial" panose="020B0604020202020204" pitchFamily="34" charset="0"/>
                </a:rPr>
                <a:t>Laplacian Eigenmaps</a:t>
              </a:r>
              <a:endParaRPr lang="he-IL" sz="1400" b="1" dirty="0">
                <a:solidFill>
                  <a:srgbClr val="C00000"/>
                </a:solidFill>
                <a:latin typeface="Calibri" panose="020F0502020204030204" pitchFamily="34" charset="0"/>
                <a:cs typeface="Arial" panose="020B0604020202020204" pitchFamily="34" charset="0"/>
              </a:endParaRPr>
            </a:p>
          </p:txBody>
        </p:sp>
        <p:cxnSp>
          <p:nvCxnSpPr>
            <p:cNvPr id="57" name="Straight Arrow Connector 56"/>
            <p:cNvCxnSpPr/>
            <p:nvPr/>
          </p:nvCxnSpPr>
          <p:spPr>
            <a:xfrm flipV="1">
              <a:off x="7215760" y="3422763"/>
              <a:ext cx="524592" cy="447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398595" y="5197907"/>
            <a:ext cx="5370904" cy="307777"/>
          </a:xfrm>
          <a:prstGeom prst="rect">
            <a:avLst/>
          </a:prstGeom>
          <a:noFill/>
        </p:spPr>
        <p:txBody>
          <a:bodyPr wrap="square" rtlCol="1">
            <a:spAutoFit/>
          </a:bodyPr>
          <a:lstStyle/>
          <a:p>
            <a:pPr algn="ctr"/>
            <a:r>
              <a:rPr lang="en-US" sz="1400" dirty="0" smtClean="0">
                <a:latin typeface="Garamond" panose="02020404030301010803" pitchFamily="18" charset="0"/>
                <a:cs typeface="Arial" panose="020B0604020202020204" pitchFamily="34" charset="0"/>
              </a:rPr>
              <a:t>* The analysis was performed only for slices 25-70 (out of total 79 slices)</a:t>
            </a:r>
            <a:endParaRPr lang="he-IL" sz="1400" dirty="0">
              <a:latin typeface="Garamond" panose="02020404030301010803" pitchFamily="18" charset="0"/>
              <a:cs typeface="Arial" panose="020B0604020202020204" pitchFamily="34" charset="0"/>
            </a:endParaRPr>
          </a:p>
        </p:txBody>
      </p:sp>
    </p:spTree>
    <p:extLst>
      <p:ext uri="{BB962C8B-B14F-4D97-AF65-F5344CB8AC3E}">
        <p14:creationId xmlns:p14="http://schemas.microsoft.com/office/powerpoint/2010/main" xmlns="" val="3329949616"/>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Temporal Concatenation - Results</a:t>
            </a:r>
            <a:endParaRPr lang="en-US" b="1" dirty="0">
              <a:effectLst>
                <a:outerShdw blurRad="38100" dist="38100" dir="2700000" algn="tl">
                  <a:srgbClr val="000000">
                    <a:alpha val="43137"/>
                  </a:srgbClr>
                </a:outerShdw>
              </a:effectLst>
              <a:latin typeface="Garamond" pitchFamily="18" charset="0"/>
            </a:endParaRPr>
          </a:p>
        </p:txBody>
      </p:sp>
      <p:sp>
        <p:nvSpPr>
          <p:cNvPr id="8" name="מציין מיקום תוכן 2"/>
          <p:cNvSpPr txBox="1">
            <a:spLocks/>
          </p:cNvSpPr>
          <p:nvPr/>
        </p:nvSpPr>
        <p:spPr>
          <a:xfrm>
            <a:off x="467544" y="1628800"/>
            <a:ext cx="8229600" cy="4873728"/>
          </a:xfrm>
          <a:prstGeom prst="rect">
            <a:avLst/>
          </a:prstGeom>
        </p:spPr>
        <p:txBody>
          <a:bodyPr vert="horz">
            <a:noAutofit/>
          </a:bodyPr>
          <a:lstStyle/>
          <a:p>
            <a:pPr marL="365760" marR="0" lvl="0" indent="-256032" algn="l" defTabSz="914400" rtl="0" eaLnBrk="1" fontAlgn="auto" latinLnBrk="0" hangingPunct="1">
              <a:lnSpc>
                <a:spcPct val="100000"/>
              </a:lnSpc>
              <a:spcBef>
                <a:spcPts val="300"/>
              </a:spcBef>
              <a:spcAft>
                <a:spcPts val="0"/>
              </a:spcAft>
              <a:buClr>
                <a:schemeClr val="accent2">
                  <a:lumMod val="50000"/>
                </a:schemeClr>
              </a:buClr>
              <a:buSzTx/>
              <a:buFont typeface="Georgia"/>
              <a:buChar char="•"/>
              <a:tabLst/>
              <a:defRPr/>
            </a:pPr>
            <a:endParaRPr kumimoji="0" lang="en-US" sz="2400" b="0" i="0" u="none" strike="noStrike" kern="1200" cap="none" spc="0" normalizeH="0" baseline="0" noProof="0" dirty="0" smtClean="0">
              <a:ln>
                <a:noFill/>
              </a:ln>
              <a:solidFill>
                <a:schemeClr val="tx2">
                  <a:lumMod val="50000"/>
                </a:schemeClr>
              </a:solidFill>
              <a:effectLst/>
              <a:uLnTx/>
              <a:uFillTx/>
              <a:latin typeface="Garamond" panose="02020404030301010803" pitchFamily="18" charset="0"/>
              <a:ea typeface="+mn-ea"/>
              <a:cs typeface="+mn-cs"/>
            </a:endParaRPr>
          </a:p>
        </p:txBody>
      </p:sp>
      <p:graphicFrame>
        <p:nvGraphicFramePr>
          <p:cNvPr id="6" name="דיאגרמה 3"/>
          <p:cNvGraphicFramePr/>
          <p:nvPr>
            <p:extLst>
              <p:ext uri="{D42A27DB-BD31-4B8C-83A1-F6EECF244321}">
                <p14:modId xmlns:p14="http://schemas.microsoft.com/office/powerpoint/2010/main" xmlns="" val="3858212145"/>
              </p:ext>
            </p:extLst>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Rectangle 15"/>
          <p:cNvSpPr/>
          <p:nvPr/>
        </p:nvSpPr>
        <p:spPr>
          <a:xfrm rot="16200000">
            <a:off x="-658163" y="3455423"/>
            <a:ext cx="2736306" cy="523220"/>
          </a:xfrm>
          <a:prstGeom prst="rect">
            <a:avLst/>
          </a:prstGeom>
        </p:spPr>
        <p:txBody>
          <a:bodyPr wrap="square">
            <a:spAutoFit/>
          </a:bodyPr>
          <a:lstStyle/>
          <a:p>
            <a:r>
              <a:rPr lang="en-US" sz="2800" b="1" dirty="0" smtClean="0">
                <a:solidFill>
                  <a:schemeClr val="tx2">
                    <a:lumMod val="50000"/>
                  </a:schemeClr>
                </a:solidFill>
                <a:latin typeface="Garamond" panose="02020404030301010803" pitchFamily="18" charset="0"/>
              </a:rPr>
              <a:t>Typical Group</a:t>
            </a:r>
            <a:endParaRPr lang="he-IL" sz="2800" b="1" dirty="0"/>
          </a:p>
        </p:txBody>
      </p:sp>
      <p:grpSp>
        <p:nvGrpSpPr>
          <p:cNvPr id="9" name="Group 8"/>
          <p:cNvGrpSpPr/>
          <p:nvPr/>
        </p:nvGrpSpPr>
        <p:grpSpPr>
          <a:xfrm>
            <a:off x="1251346" y="2469222"/>
            <a:ext cx="736891" cy="3308871"/>
            <a:chOff x="122226" y="1867932"/>
            <a:chExt cx="683568" cy="4463823"/>
          </a:xfrm>
        </p:grpSpPr>
        <p:sp>
          <p:nvSpPr>
            <p:cNvPr id="10" name="TextBox 7"/>
            <p:cNvSpPr txBox="1"/>
            <p:nvPr/>
          </p:nvSpPr>
          <p:spPr>
            <a:xfrm>
              <a:off x="122226" y="1867932"/>
              <a:ext cx="683568" cy="35320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a:t>
              </a:r>
              <a:endParaRPr lang="he-IL" sz="1400" dirty="0"/>
            </a:p>
          </p:txBody>
        </p:sp>
        <p:sp>
          <p:nvSpPr>
            <p:cNvPr id="11" name="TextBox 8"/>
            <p:cNvSpPr txBox="1"/>
            <p:nvPr/>
          </p:nvSpPr>
          <p:spPr>
            <a:xfrm>
              <a:off x="122226" y="2926685"/>
              <a:ext cx="683568" cy="35320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#2</a:t>
              </a:r>
              <a:endParaRPr lang="he-IL" sz="1400" dirty="0"/>
            </a:p>
          </p:txBody>
        </p:sp>
        <p:sp>
          <p:nvSpPr>
            <p:cNvPr id="12" name="TextBox 9"/>
            <p:cNvSpPr txBox="1"/>
            <p:nvPr/>
          </p:nvSpPr>
          <p:spPr>
            <a:xfrm>
              <a:off x="122226" y="3861048"/>
              <a:ext cx="683568" cy="35320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#3</a:t>
              </a:r>
              <a:endParaRPr lang="he-IL" sz="1400" dirty="0"/>
            </a:p>
          </p:txBody>
        </p:sp>
        <p:sp>
          <p:nvSpPr>
            <p:cNvPr id="13" name="TextBox 10"/>
            <p:cNvSpPr txBox="1"/>
            <p:nvPr/>
          </p:nvSpPr>
          <p:spPr>
            <a:xfrm>
              <a:off x="122226" y="4919801"/>
              <a:ext cx="683568" cy="35320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#4</a:t>
              </a:r>
              <a:endParaRPr lang="he-IL" sz="1400" dirty="0"/>
            </a:p>
          </p:txBody>
        </p:sp>
        <p:sp>
          <p:nvSpPr>
            <p:cNvPr id="14" name="TextBox 11"/>
            <p:cNvSpPr txBox="1"/>
            <p:nvPr/>
          </p:nvSpPr>
          <p:spPr>
            <a:xfrm>
              <a:off x="122226" y="5978554"/>
              <a:ext cx="683568" cy="35320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#5</a:t>
              </a:r>
              <a:endParaRPr lang="he-IL" sz="1400" dirty="0"/>
            </a:p>
          </p:txBody>
        </p:sp>
      </p:grpSp>
      <p:sp>
        <p:nvSpPr>
          <p:cNvPr id="18" name="מלבן 17"/>
          <p:cNvSpPr/>
          <p:nvPr/>
        </p:nvSpPr>
        <p:spPr>
          <a:xfrm>
            <a:off x="1979712" y="1844824"/>
            <a:ext cx="6192688" cy="584775"/>
          </a:xfrm>
          <a:prstGeom prst="rect">
            <a:avLst/>
          </a:prstGeom>
        </p:spPr>
        <p:txBody>
          <a:bodyPr wrap="square">
            <a:spAutoFit/>
          </a:bodyPr>
          <a:lstStyle/>
          <a:p>
            <a:r>
              <a:rPr lang="en-US" sz="1600" b="1" dirty="0" smtClean="0">
                <a:solidFill>
                  <a:schemeClr val="tx2">
                    <a:lumMod val="50000"/>
                  </a:schemeClr>
                </a:solidFill>
                <a:latin typeface="Garamond" panose="02020404030301010803" pitchFamily="18" charset="0"/>
              </a:rPr>
              <a:t>Slice 40	  Slice 45      Slice 50       Slice 55       Slice 60      Slice 65	</a:t>
            </a:r>
            <a:endParaRPr lang="en-US" sz="1600" dirty="0"/>
          </a:p>
        </p:txBody>
      </p:sp>
      <p:pic>
        <p:nvPicPr>
          <p:cNvPr id="20" name="Picture 7"/>
          <p:cNvPicPr>
            <a:picLocks noChangeAspect="1" noChangeArrowheads="1"/>
          </p:cNvPicPr>
          <p:nvPr/>
        </p:nvPicPr>
        <p:blipFill>
          <a:blip r:embed="rId8" cstate="print"/>
          <a:srcRect t="11960"/>
          <a:stretch>
            <a:fillRect/>
          </a:stretch>
        </p:blipFill>
        <p:spPr bwMode="auto">
          <a:xfrm rot="16200000">
            <a:off x="6882075" y="3783221"/>
            <a:ext cx="3044324" cy="319658"/>
          </a:xfrm>
          <a:prstGeom prst="rect">
            <a:avLst/>
          </a:prstGeom>
          <a:noFill/>
          <a:ln w="9525">
            <a:noFill/>
            <a:miter lim="800000"/>
            <a:headEnd/>
            <a:tailEnd/>
          </a:ln>
        </p:spPr>
      </p:pic>
      <p:pic>
        <p:nvPicPr>
          <p:cNvPr id="3" name="Picture 2"/>
          <p:cNvPicPr>
            <a:picLocks noChangeAspect="1"/>
          </p:cNvPicPr>
          <p:nvPr/>
        </p:nvPicPr>
        <p:blipFill rotWithShape="1">
          <a:blip r:embed="rId9" cstate="print">
            <a:extLst>
              <a:ext uri="{28A0092B-C50C-407E-A947-70E740481C1C}">
                <a14:useLocalDpi xmlns:a14="http://schemas.microsoft.com/office/drawing/2010/main" xmlns="" val="0"/>
              </a:ext>
            </a:extLst>
          </a:blip>
          <a:srcRect l="12591" t="10621" r="8654" b="9310"/>
          <a:stretch/>
        </p:blipFill>
        <p:spPr>
          <a:xfrm>
            <a:off x="1979711" y="1628800"/>
            <a:ext cx="5760641" cy="4392489"/>
          </a:xfrm>
          <a:prstGeom prst="rect">
            <a:avLst/>
          </a:prstGeom>
        </p:spPr>
      </p:pic>
      <p:sp>
        <p:nvSpPr>
          <p:cNvPr id="17" name="מלבן 16"/>
          <p:cNvSpPr/>
          <p:nvPr/>
        </p:nvSpPr>
        <p:spPr>
          <a:xfrm>
            <a:off x="1305980" y="4603282"/>
            <a:ext cx="6552728" cy="7200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263405339"/>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Temporal Concatenation - Results</a:t>
            </a:r>
            <a:endParaRPr lang="en-US" b="1" dirty="0">
              <a:effectLst>
                <a:outerShdw blurRad="38100" dist="38100" dir="2700000" algn="tl">
                  <a:srgbClr val="000000">
                    <a:alpha val="43137"/>
                  </a:srgbClr>
                </a:outerShdw>
              </a:effectLst>
              <a:latin typeface="Garamond" pitchFamily="18" charset="0"/>
            </a:endParaRPr>
          </a:p>
        </p:txBody>
      </p:sp>
      <p:sp>
        <p:nvSpPr>
          <p:cNvPr id="8" name="מציין מיקום תוכן 2"/>
          <p:cNvSpPr txBox="1">
            <a:spLocks/>
          </p:cNvSpPr>
          <p:nvPr/>
        </p:nvSpPr>
        <p:spPr>
          <a:xfrm>
            <a:off x="467544" y="1628800"/>
            <a:ext cx="8229600" cy="4873728"/>
          </a:xfrm>
          <a:prstGeom prst="rect">
            <a:avLst/>
          </a:prstGeom>
        </p:spPr>
        <p:txBody>
          <a:bodyPr vert="horz">
            <a:noAutofit/>
          </a:bodyPr>
          <a:lstStyle/>
          <a:p>
            <a:pPr marL="365760" marR="0" lvl="0" indent="-256032" algn="l" defTabSz="914400" rtl="0" eaLnBrk="1" fontAlgn="auto" latinLnBrk="0" hangingPunct="1">
              <a:lnSpc>
                <a:spcPct val="100000"/>
              </a:lnSpc>
              <a:spcBef>
                <a:spcPts val="300"/>
              </a:spcBef>
              <a:spcAft>
                <a:spcPts val="0"/>
              </a:spcAft>
              <a:buClr>
                <a:schemeClr val="accent2">
                  <a:lumMod val="50000"/>
                </a:schemeClr>
              </a:buClr>
              <a:buSzTx/>
              <a:buFont typeface="Georgia"/>
              <a:buChar char="•"/>
              <a:tabLst/>
              <a:defRPr/>
            </a:pPr>
            <a:endParaRPr kumimoji="0" lang="en-US" sz="2400" b="0" i="0" u="none" strike="noStrike" kern="1200" cap="none" spc="0" normalizeH="0" baseline="0" noProof="0" dirty="0" smtClean="0">
              <a:ln>
                <a:noFill/>
              </a:ln>
              <a:solidFill>
                <a:schemeClr val="tx2">
                  <a:lumMod val="50000"/>
                </a:schemeClr>
              </a:solidFill>
              <a:effectLst/>
              <a:uLnTx/>
              <a:uFillTx/>
              <a:latin typeface="Garamond" panose="02020404030301010803" pitchFamily="18" charset="0"/>
              <a:ea typeface="+mn-ea"/>
              <a:cs typeface="+mn-cs"/>
            </a:endParaRPr>
          </a:p>
        </p:txBody>
      </p:sp>
      <p:graphicFrame>
        <p:nvGraphicFramePr>
          <p:cNvPr id="6" name="דיאגרמה 3"/>
          <p:cNvGraphicFramePr/>
          <p:nvPr>
            <p:extLst>
              <p:ext uri="{D42A27DB-BD31-4B8C-83A1-F6EECF244321}">
                <p14:modId xmlns:p14="http://schemas.microsoft.com/office/powerpoint/2010/main" xmlns="" val="3858212145"/>
              </p:ext>
            </p:extLst>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p:cNvSpPr/>
          <p:nvPr/>
        </p:nvSpPr>
        <p:spPr>
          <a:xfrm rot="16200000">
            <a:off x="-658163" y="3455423"/>
            <a:ext cx="2736306" cy="523220"/>
          </a:xfrm>
          <a:prstGeom prst="rect">
            <a:avLst/>
          </a:prstGeom>
        </p:spPr>
        <p:txBody>
          <a:bodyPr wrap="square">
            <a:spAutoFit/>
          </a:bodyPr>
          <a:lstStyle/>
          <a:p>
            <a:r>
              <a:rPr lang="en-US" sz="2800" b="1" dirty="0" smtClean="0">
                <a:solidFill>
                  <a:schemeClr val="tx2">
                    <a:lumMod val="50000"/>
                  </a:schemeClr>
                </a:solidFill>
                <a:latin typeface="Garamond" panose="02020404030301010803" pitchFamily="18" charset="0"/>
              </a:rPr>
              <a:t>Typical Group</a:t>
            </a:r>
            <a:endParaRPr lang="he-IL" sz="2800" b="1" dirty="0"/>
          </a:p>
        </p:txBody>
      </p:sp>
      <p:pic>
        <p:nvPicPr>
          <p:cNvPr id="28" name="Picture 7"/>
          <p:cNvPicPr>
            <a:picLocks noChangeAspect="1" noChangeArrowheads="1"/>
          </p:cNvPicPr>
          <p:nvPr/>
        </p:nvPicPr>
        <p:blipFill>
          <a:blip r:embed="rId8" cstate="print"/>
          <a:srcRect t="11960"/>
          <a:stretch>
            <a:fillRect/>
          </a:stretch>
        </p:blipFill>
        <p:spPr bwMode="auto">
          <a:xfrm rot="16200000">
            <a:off x="6882075" y="3783221"/>
            <a:ext cx="3044324" cy="319658"/>
          </a:xfrm>
          <a:prstGeom prst="rect">
            <a:avLst/>
          </a:prstGeom>
          <a:noFill/>
          <a:ln w="9525">
            <a:noFill/>
            <a:miter lim="800000"/>
            <a:headEnd/>
            <a:tailEnd/>
          </a:ln>
        </p:spPr>
      </p:pic>
      <p:grpSp>
        <p:nvGrpSpPr>
          <p:cNvPr id="29" name="Group 28"/>
          <p:cNvGrpSpPr/>
          <p:nvPr/>
        </p:nvGrpSpPr>
        <p:grpSpPr>
          <a:xfrm>
            <a:off x="1251346" y="2469222"/>
            <a:ext cx="736891" cy="3570276"/>
            <a:chOff x="122226" y="1867932"/>
            <a:chExt cx="683568" cy="4816470"/>
          </a:xfrm>
        </p:grpSpPr>
        <p:sp>
          <p:nvSpPr>
            <p:cNvPr id="30" name="TextBox 7"/>
            <p:cNvSpPr txBox="1"/>
            <p:nvPr/>
          </p:nvSpPr>
          <p:spPr>
            <a:xfrm>
              <a:off x="122226" y="1867932"/>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#6</a:t>
              </a:r>
              <a:endParaRPr lang="he-IL" sz="1400" dirty="0"/>
            </a:p>
          </p:txBody>
        </p:sp>
        <p:sp>
          <p:nvSpPr>
            <p:cNvPr id="31" name="TextBox 8"/>
            <p:cNvSpPr txBox="1"/>
            <p:nvPr/>
          </p:nvSpPr>
          <p:spPr>
            <a:xfrm>
              <a:off x="122226" y="2926684"/>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#7</a:t>
              </a:r>
              <a:endParaRPr lang="he-IL" sz="1400" dirty="0"/>
            </a:p>
          </p:txBody>
        </p:sp>
        <p:sp>
          <p:nvSpPr>
            <p:cNvPr id="32" name="TextBox 9"/>
            <p:cNvSpPr txBox="1"/>
            <p:nvPr/>
          </p:nvSpPr>
          <p:spPr>
            <a:xfrm>
              <a:off x="122226" y="3861048"/>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#8</a:t>
              </a:r>
              <a:endParaRPr lang="he-IL" sz="1400" dirty="0"/>
            </a:p>
          </p:txBody>
        </p:sp>
        <p:sp>
          <p:nvSpPr>
            <p:cNvPr id="33" name="TextBox 10"/>
            <p:cNvSpPr txBox="1"/>
            <p:nvPr/>
          </p:nvSpPr>
          <p:spPr>
            <a:xfrm>
              <a:off x="122226" y="4919800"/>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#9</a:t>
              </a:r>
              <a:endParaRPr lang="he-IL" sz="1400" dirty="0"/>
            </a:p>
          </p:txBody>
        </p:sp>
        <p:sp>
          <p:nvSpPr>
            <p:cNvPr id="34" name="TextBox 11"/>
            <p:cNvSpPr txBox="1"/>
            <p:nvPr/>
          </p:nvSpPr>
          <p:spPr>
            <a:xfrm>
              <a:off x="122226" y="5978554"/>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#10</a:t>
              </a:r>
              <a:endParaRPr lang="he-IL" sz="1400" dirty="0"/>
            </a:p>
          </p:txBody>
        </p:sp>
      </p:grpSp>
      <p:pic>
        <p:nvPicPr>
          <p:cNvPr id="3" name="Picture 2"/>
          <p:cNvPicPr>
            <a:picLocks noChangeAspect="1"/>
          </p:cNvPicPr>
          <p:nvPr/>
        </p:nvPicPr>
        <p:blipFill rotWithShape="1">
          <a:blip r:embed="rId9" cstate="print">
            <a:extLst>
              <a:ext uri="{28A0092B-C50C-407E-A947-70E740481C1C}">
                <a14:useLocalDpi xmlns:a14="http://schemas.microsoft.com/office/drawing/2010/main" xmlns="" val="0"/>
              </a:ext>
            </a:extLst>
          </a:blip>
          <a:srcRect l="12591" t="10621" r="8653" b="9310"/>
          <a:stretch/>
        </p:blipFill>
        <p:spPr>
          <a:xfrm>
            <a:off x="1981936" y="1647009"/>
            <a:ext cx="5760640" cy="4392489"/>
          </a:xfrm>
          <a:prstGeom prst="rect">
            <a:avLst/>
          </a:prstGeom>
        </p:spPr>
      </p:pic>
      <p:sp>
        <p:nvSpPr>
          <p:cNvPr id="35" name="מלבן 16"/>
          <p:cNvSpPr/>
          <p:nvPr/>
        </p:nvSpPr>
        <p:spPr>
          <a:xfrm>
            <a:off x="1305980" y="4603282"/>
            <a:ext cx="6552728" cy="7200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מלבן 16"/>
          <p:cNvSpPr/>
          <p:nvPr/>
        </p:nvSpPr>
        <p:spPr>
          <a:xfrm>
            <a:off x="1305980" y="5322503"/>
            <a:ext cx="6552728" cy="7200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מלבן 16"/>
          <p:cNvSpPr/>
          <p:nvPr/>
        </p:nvSpPr>
        <p:spPr>
          <a:xfrm>
            <a:off x="1305980" y="2480159"/>
            <a:ext cx="6552728" cy="7200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275603473"/>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Temporal Concatenation - Results</a:t>
            </a:r>
            <a:endParaRPr lang="en-US" b="1" dirty="0">
              <a:effectLst>
                <a:outerShdw blurRad="38100" dist="38100" dir="2700000" algn="tl">
                  <a:srgbClr val="000000">
                    <a:alpha val="43137"/>
                  </a:srgbClr>
                </a:outerShdw>
              </a:effectLst>
              <a:latin typeface="Garamond" pitchFamily="18" charset="0"/>
            </a:endParaRPr>
          </a:p>
        </p:txBody>
      </p:sp>
      <p:sp>
        <p:nvSpPr>
          <p:cNvPr id="8" name="מציין מיקום תוכן 2"/>
          <p:cNvSpPr txBox="1">
            <a:spLocks/>
          </p:cNvSpPr>
          <p:nvPr/>
        </p:nvSpPr>
        <p:spPr>
          <a:xfrm>
            <a:off x="467544" y="1628800"/>
            <a:ext cx="8229600" cy="4873728"/>
          </a:xfrm>
          <a:prstGeom prst="rect">
            <a:avLst/>
          </a:prstGeom>
        </p:spPr>
        <p:txBody>
          <a:bodyPr vert="horz">
            <a:noAutofit/>
          </a:bodyPr>
          <a:lstStyle/>
          <a:p>
            <a:pPr marL="365760" marR="0" lvl="0" indent="-256032" algn="l" defTabSz="914400" rtl="0" eaLnBrk="1" fontAlgn="auto" latinLnBrk="0" hangingPunct="1">
              <a:lnSpc>
                <a:spcPct val="100000"/>
              </a:lnSpc>
              <a:spcBef>
                <a:spcPts val="300"/>
              </a:spcBef>
              <a:spcAft>
                <a:spcPts val="0"/>
              </a:spcAft>
              <a:buClr>
                <a:schemeClr val="accent2">
                  <a:lumMod val="50000"/>
                </a:schemeClr>
              </a:buClr>
              <a:buSzTx/>
              <a:buFont typeface="Georgia"/>
              <a:buChar char="•"/>
              <a:tabLst/>
              <a:defRPr/>
            </a:pPr>
            <a:endParaRPr kumimoji="0" lang="en-US" sz="2400" b="0" i="0" u="none" strike="noStrike" kern="1200" cap="none" spc="0" normalizeH="0" baseline="0" noProof="0" dirty="0" smtClean="0">
              <a:ln>
                <a:noFill/>
              </a:ln>
              <a:solidFill>
                <a:schemeClr val="tx2">
                  <a:lumMod val="50000"/>
                </a:schemeClr>
              </a:solidFill>
              <a:effectLst/>
              <a:uLnTx/>
              <a:uFillTx/>
              <a:latin typeface="Garamond" panose="02020404030301010803" pitchFamily="18" charset="0"/>
              <a:ea typeface="+mn-ea"/>
              <a:cs typeface="+mn-cs"/>
            </a:endParaRPr>
          </a:p>
        </p:txBody>
      </p:sp>
      <p:graphicFrame>
        <p:nvGraphicFramePr>
          <p:cNvPr id="6" name="דיאגרמה 3"/>
          <p:cNvGraphicFramePr/>
          <p:nvPr>
            <p:extLst>
              <p:ext uri="{D42A27DB-BD31-4B8C-83A1-F6EECF244321}">
                <p14:modId xmlns:p14="http://schemas.microsoft.com/office/powerpoint/2010/main" xmlns="" val="3858212145"/>
              </p:ext>
            </p:extLst>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p:cNvSpPr/>
          <p:nvPr/>
        </p:nvSpPr>
        <p:spPr>
          <a:xfrm rot="16200000">
            <a:off x="-658163" y="3455423"/>
            <a:ext cx="2736306" cy="523220"/>
          </a:xfrm>
          <a:prstGeom prst="rect">
            <a:avLst/>
          </a:prstGeom>
        </p:spPr>
        <p:txBody>
          <a:bodyPr wrap="square">
            <a:spAutoFit/>
          </a:bodyPr>
          <a:lstStyle/>
          <a:p>
            <a:r>
              <a:rPr lang="en-US" sz="2800" b="1" dirty="0" smtClean="0">
                <a:solidFill>
                  <a:schemeClr val="tx2">
                    <a:lumMod val="50000"/>
                  </a:schemeClr>
                </a:solidFill>
                <a:latin typeface="Garamond" panose="02020404030301010803" pitchFamily="18" charset="0"/>
              </a:rPr>
              <a:t>Typical Group</a:t>
            </a:r>
            <a:endParaRPr lang="he-IL" sz="2800" b="1" dirty="0"/>
          </a:p>
        </p:txBody>
      </p:sp>
      <p:pic>
        <p:nvPicPr>
          <p:cNvPr id="25" name="Picture 7"/>
          <p:cNvPicPr>
            <a:picLocks noChangeAspect="1" noChangeArrowheads="1"/>
          </p:cNvPicPr>
          <p:nvPr/>
        </p:nvPicPr>
        <p:blipFill>
          <a:blip r:embed="rId8" cstate="print"/>
          <a:srcRect t="11960"/>
          <a:stretch>
            <a:fillRect/>
          </a:stretch>
        </p:blipFill>
        <p:spPr bwMode="auto">
          <a:xfrm rot="16200000">
            <a:off x="6882075" y="3783221"/>
            <a:ext cx="3044324" cy="319658"/>
          </a:xfrm>
          <a:prstGeom prst="rect">
            <a:avLst/>
          </a:prstGeom>
          <a:noFill/>
          <a:ln w="9525">
            <a:noFill/>
            <a:miter lim="800000"/>
            <a:headEnd/>
            <a:tailEnd/>
          </a:ln>
        </p:spPr>
      </p:pic>
      <p:grpSp>
        <p:nvGrpSpPr>
          <p:cNvPr id="26" name="Group 25"/>
          <p:cNvGrpSpPr/>
          <p:nvPr/>
        </p:nvGrpSpPr>
        <p:grpSpPr>
          <a:xfrm>
            <a:off x="1251346" y="2469222"/>
            <a:ext cx="736891" cy="3570276"/>
            <a:chOff x="122226" y="1867932"/>
            <a:chExt cx="683568" cy="4816470"/>
          </a:xfrm>
        </p:grpSpPr>
        <p:sp>
          <p:nvSpPr>
            <p:cNvPr id="27" name="TextBox 7"/>
            <p:cNvSpPr txBox="1"/>
            <p:nvPr/>
          </p:nvSpPr>
          <p:spPr>
            <a:xfrm>
              <a:off x="122226" y="1867932"/>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#11</a:t>
              </a:r>
              <a:endParaRPr lang="he-IL" sz="1400" dirty="0"/>
            </a:p>
          </p:txBody>
        </p:sp>
        <p:sp>
          <p:nvSpPr>
            <p:cNvPr id="28" name="TextBox 8"/>
            <p:cNvSpPr txBox="1"/>
            <p:nvPr/>
          </p:nvSpPr>
          <p:spPr>
            <a:xfrm>
              <a:off x="122226" y="2926684"/>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#12</a:t>
              </a:r>
              <a:endParaRPr lang="he-IL" sz="1400" dirty="0"/>
            </a:p>
          </p:txBody>
        </p:sp>
        <p:sp>
          <p:nvSpPr>
            <p:cNvPr id="29" name="TextBox 9"/>
            <p:cNvSpPr txBox="1"/>
            <p:nvPr/>
          </p:nvSpPr>
          <p:spPr>
            <a:xfrm>
              <a:off x="122226" y="3861048"/>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#13</a:t>
              </a:r>
              <a:endParaRPr lang="he-IL" sz="1400" dirty="0"/>
            </a:p>
          </p:txBody>
        </p:sp>
        <p:sp>
          <p:nvSpPr>
            <p:cNvPr id="30" name="TextBox 10"/>
            <p:cNvSpPr txBox="1"/>
            <p:nvPr/>
          </p:nvSpPr>
          <p:spPr>
            <a:xfrm>
              <a:off x="122226" y="4919800"/>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#14</a:t>
              </a:r>
              <a:endParaRPr lang="he-IL" sz="1400" dirty="0"/>
            </a:p>
          </p:txBody>
        </p:sp>
        <p:sp>
          <p:nvSpPr>
            <p:cNvPr id="31" name="TextBox 11"/>
            <p:cNvSpPr txBox="1"/>
            <p:nvPr/>
          </p:nvSpPr>
          <p:spPr>
            <a:xfrm>
              <a:off x="122226" y="5978554"/>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#15</a:t>
              </a:r>
              <a:endParaRPr lang="he-IL" sz="1400" dirty="0"/>
            </a:p>
          </p:txBody>
        </p:sp>
      </p:grpSp>
      <p:pic>
        <p:nvPicPr>
          <p:cNvPr id="3" name="Picture 2"/>
          <p:cNvPicPr>
            <a:picLocks noChangeAspect="1"/>
          </p:cNvPicPr>
          <p:nvPr/>
        </p:nvPicPr>
        <p:blipFill rotWithShape="1">
          <a:blip r:embed="rId9" cstate="print">
            <a:extLst>
              <a:ext uri="{28A0092B-C50C-407E-A947-70E740481C1C}">
                <a14:useLocalDpi xmlns:a14="http://schemas.microsoft.com/office/drawing/2010/main" xmlns="" val="0"/>
              </a:ext>
            </a:extLst>
          </a:blip>
          <a:srcRect l="12591" t="10621" r="8653" b="9310"/>
          <a:stretch/>
        </p:blipFill>
        <p:spPr>
          <a:xfrm>
            <a:off x="1979712" y="1628800"/>
            <a:ext cx="5760640" cy="4392489"/>
          </a:xfrm>
          <a:prstGeom prst="rect">
            <a:avLst/>
          </a:prstGeom>
        </p:spPr>
      </p:pic>
      <p:sp>
        <p:nvSpPr>
          <p:cNvPr id="32" name="מלבן 16"/>
          <p:cNvSpPr/>
          <p:nvPr/>
        </p:nvSpPr>
        <p:spPr>
          <a:xfrm>
            <a:off x="1305980" y="2480159"/>
            <a:ext cx="6552728" cy="7200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מלבן 16"/>
          <p:cNvSpPr/>
          <p:nvPr/>
        </p:nvSpPr>
        <p:spPr>
          <a:xfrm>
            <a:off x="1305980" y="5328108"/>
            <a:ext cx="6552728" cy="7200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מלבן 16"/>
          <p:cNvSpPr/>
          <p:nvPr/>
        </p:nvSpPr>
        <p:spPr>
          <a:xfrm>
            <a:off x="1305980" y="3193165"/>
            <a:ext cx="6552728" cy="7200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275603473"/>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Temporal Concatenation - Results</a:t>
            </a:r>
            <a:endParaRPr lang="en-US" b="1" dirty="0">
              <a:effectLst>
                <a:outerShdw blurRad="38100" dist="38100" dir="2700000" algn="tl">
                  <a:srgbClr val="000000">
                    <a:alpha val="43137"/>
                  </a:srgbClr>
                </a:outerShdw>
              </a:effectLst>
              <a:latin typeface="Garamond" pitchFamily="18" charset="0"/>
            </a:endParaRPr>
          </a:p>
        </p:txBody>
      </p:sp>
      <p:sp>
        <p:nvSpPr>
          <p:cNvPr id="8" name="מציין מיקום תוכן 2"/>
          <p:cNvSpPr txBox="1">
            <a:spLocks/>
          </p:cNvSpPr>
          <p:nvPr/>
        </p:nvSpPr>
        <p:spPr>
          <a:xfrm>
            <a:off x="467544" y="1628800"/>
            <a:ext cx="8229600" cy="4873728"/>
          </a:xfrm>
          <a:prstGeom prst="rect">
            <a:avLst/>
          </a:prstGeom>
        </p:spPr>
        <p:txBody>
          <a:bodyPr vert="horz">
            <a:noAutofit/>
          </a:bodyPr>
          <a:lstStyle/>
          <a:p>
            <a:pPr marL="365760" marR="0" lvl="0" indent="-256032" algn="l" defTabSz="914400" rtl="0" eaLnBrk="1" fontAlgn="auto" latinLnBrk="0" hangingPunct="1">
              <a:lnSpc>
                <a:spcPct val="100000"/>
              </a:lnSpc>
              <a:spcBef>
                <a:spcPts val="300"/>
              </a:spcBef>
              <a:spcAft>
                <a:spcPts val="0"/>
              </a:spcAft>
              <a:buClr>
                <a:schemeClr val="accent2">
                  <a:lumMod val="50000"/>
                </a:schemeClr>
              </a:buClr>
              <a:buSzTx/>
              <a:buFont typeface="Georgia"/>
              <a:buChar char="•"/>
              <a:tabLst/>
              <a:defRPr/>
            </a:pPr>
            <a:endParaRPr kumimoji="0" lang="en-US" sz="2400" b="0" i="0" u="none" strike="noStrike" kern="1200" cap="none" spc="0" normalizeH="0" baseline="0" noProof="0" dirty="0" smtClean="0">
              <a:ln>
                <a:noFill/>
              </a:ln>
              <a:solidFill>
                <a:schemeClr val="tx2">
                  <a:lumMod val="50000"/>
                </a:schemeClr>
              </a:solidFill>
              <a:effectLst/>
              <a:uLnTx/>
              <a:uFillTx/>
              <a:latin typeface="Garamond" panose="02020404030301010803" pitchFamily="18" charset="0"/>
              <a:ea typeface="+mn-ea"/>
              <a:cs typeface="+mn-cs"/>
            </a:endParaRPr>
          </a:p>
        </p:txBody>
      </p:sp>
      <p:graphicFrame>
        <p:nvGraphicFramePr>
          <p:cNvPr id="6" name="דיאגרמה 3"/>
          <p:cNvGraphicFramePr/>
          <p:nvPr>
            <p:extLst>
              <p:ext uri="{D42A27DB-BD31-4B8C-83A1-F6EECF244321}">
                <p14:modId xmlns:p14="http://schemas.microsoft.com/office/powerpoint/2010/main" xmlns="" val="3858212145"/>
              </p:ext>
            </p:extLst>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p:cNvSpPr/>
          <p:nvPr/>
        </p:nvSpPr>
        <p:spPr>
          <a:xfrm rot="16200000">
            <a:off x="-658163" y="3455423"/>
            <a:ext cx="2736306" cy="523220"/>
          </a:xfrm>
          <a:prstGeom prst="rect">
            <a:avLst/>
          </a:prstGeom>
        </p:spPr>
        <p:txBody>
          <a:bodyPr wrap="square">
            <a:spAutoFit/>
          </a:bodyPr>
          <a:lstStyle/>
          <a:p>
            <a:r>
              <a:rPr lang="en-US" sz="2800" b="1" dirty="0" smtClean="0">
                <a:solidFill>
                  <a:schemeClr val="tx2">
                    <a:lumMod val="50000"/>
                  </a:schemeClr>
                </a:solidFill>
                <a:latin typeface="Garamond" panose="02020404030301010803" pitchFamily="18" charset="0"/>
              </a:rPr>
              <a:t>Typical Group</a:t>
            </a:r>
            <a:endParaRPr lang="he-IL" sz="2800" b="1" dirty="0"/>
          </a:p>
        </p:txBody>
      </p:sp>
      <p:pic>
        <p:nvPicPr>
          <p:cNvPr id="25" name="Picture 7"/>
          <p:cNvPicPr>
            <a:picLocks noChangeAspect="1" noChangeArrowheads="1"/>
          </p:cNvPicPr>
          <p:nvPr/>
        </p:nvPicPr>
        <p:blipFill>
          <a:blip r:embed="rId8" cstate="print"/>
          <a:srcRect t="11960"/>
          <a:stretch>
            <a:fillRect/>
          </a:stretch>
        </p:blipFill>
        <p:spPr bwMode="auto">
          <a:xfrm rot="16200000">
            <a:off x="6882075" y="3783221"/>
            <a:ext cx="3044324" cy="319658"/>
          </a:xfrm>
          <a:prstGeom prst="rect">
            <a:avLst/>
          </a:prstGeom>
          <a:noFill/>
          <a:ln w="9525">
            <a:noFill/>
            <a:miter lim="800000"/>
            <a:headEnd/>
            <a:tailEnd/>
          </a:ln>
        </p:spPr>
      </p:pic>
      <p:grpSp>
        <p:nvGrpSpPr>
          <p:cNvPr id="26" name="Group 25"/>
          <p:cNvGrpSpPr/>
          <p:nvPr/>
        </p:nvGrpSpPr>
        <p:grpSpPr>
          <a:xfrm>
            <a:off x="1251346" y="2469222"/>
            <a:ext cx="736891" cy="3570276"/>
            <a:chOff x="122226" y="1867932"/>
            <a:chExt cx="683568" cy="4816470"/>
          </a:xfrm>
        </p:grpSpPr>
        <p:sp>
          <p:nvSpPr>
            <p:cNvPr id="27" name="TextBox 7"/>
            <p:cNvSpPr txBox="1"/>
            <p:nvPr/>
          </p:nvSpPr>
          <p:spPr>
            <a:xfrm>
              <a:off x="122226" y="1867932"/>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#16</a:t>
              </a:r>
              <a:endParaRPr lang="he-IL" sz="1400" dirty="0"/>
            </a:p>
          </p:txBody>
        </p:sp>
        <p:sp>
          <p:nvSpPr>
            <p:cNvPr id="28" name="TextBox 8"/>
            <p:cNvSpPr txBox="1"/>
            <p:nvPr/>
          </p:nvSpPr>
          <p:spPr>
            <a:xfrm>
              <a:off x="122226" y="2926684"/>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#17</a:t>
              </a:r>
              <a:endParaRPr lang="he-IL" sz="1400" dirty="0"/>
            </a:p>
          </p:txBody>
        </p:sp>
        <p:sp>
          <p:nvSpPr>
            <p:cNvPr id="29" name="TextBox 9"/>
            <p:cNvSpPr txBox="1"/>
            <p:nvPr/>
          </p:nvSpPr>
          <p:spPr>
            <a:xfrm>
              <a:off x="122226" y="3861048"/>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#18</a:t>
              </a:r>
              <a:endParaRPr lang="he-IL" sz="1400" dirty="0"/>
            </a:p>
          </p:txBody>
        </p:sp>
        <p:sp>
          <p:nvSpPr>
            <p:cNvPr id="30" name="TextBox 10"/>
            <p:cNvSpPr txBox="1"/>
            <p:nvPr/>
          </p:nvSpPr>
          <p:spPr>
            <a:xfrm>
              <a:off x="122226" y="4919800"/>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#19</a:t>
              </a:r>
              <a:endParaRPr lang="he-IL" sz="1400" dirty="0"/>
            </a:p>
          </p:txBody>
        </p:sp>
        <p:sp>
          <p:nvSpPr>
            <p:cNvPr id="31" name="TextBox 11"/>
            <p:cNvSpPr txBox="1"/>
            <p:nvPr/>
          </p:nvSpPr>
          <p:spPr>
            <a:xfrm>
              <a:off x="122226" y="5978554"/>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#20</a:t>
              </a:r>
              <a:endParaRPr lang="he-IL" sz="1400" dirty="0"/>
            </a:p>
          </p:txBody>
        </p:sp>
      </p:grpSp>
      <p:pic>
        <p:nvPicPr>
          <p:cNvPr id="3" name="Picture 2"/>
          <p:cNvPicPr>
            <a:picLocks noChangeAspect="1"/>
          </p:cNvPicPr>
          <p:nvPr/>
        </p:nvPicPr>
        <p:blipFill rotWithShape="1">
          <a:blip r:embed="rId9" cstate="print">
            <a:extLst>
              <a:ext uri="{28A0092B-C50C-407E-A947-70E740481C1C}">
                <a14:useLocalDpi xmlns:a14="http://schemas.microsoft.com/office/drawing/2010/main" xmlns="" val="0"/>
              </a:ext>
            </a:extLst>
          </a:blip>
          <a:srcRect l="12591" t="10621" r="8653" b="9310"/>
          <a:stretch/>
        </p:blipFill>
        <p:spPr>
          <a:xfrm>
            <a:off x="1979712" y="1628800"/>
            <a:ext cx="5760640" cy="4392489"/>
          </a:xfrm>
          <a:prstGeom prst="rect">
            <a:avLst/>
          </a:prstGeom>
        </p:spPr>
      </p:pic>
      <p:sp>
        <p:nvSpPr>
          <p:cNvPr id="32" name="מלבן 16"/>
          <p:cNvSpPr/>
          <p:nvPr/>
        </p:nvSpPr>
        <p:spPr>
          <a:xfrm>
            <a:off x="1305980" y="2480159"/>
            <a:ext cx="6552728" cy="7200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מלבן 16"/>
          <p:cNvSpPr/>
          <p:nvPr/>
        </p:nvSpPr>
        <p:spPr>
          <a:xfrm>
            <a:off x="1305980" y="3895791"/>
            <a:ext cx="6552728" cy="7200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275603473"/>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Temporal Concatenation - Results</a:t>
            </a:r>
            <a:endParaRPr lang="en-US" b="1" dirty="0">
              <a:effectLst>
                <a:outerShdw blurRad="38100" dist="38100" dir="2700000" algn="tl">
                  <a:srgbClr val="000000">
                    <a:alpha val="43137"/>
                  </a:srgbClr>
                </a:outerShdw>
              </a:effectLst>
              <a:latin typeface="Garamond" pitchFamily="18" charset="0"/>
            </a:endParaRPr>
          </a:p>
        </p:txBody>
      </p:sp>
      <p:sp>
        <p:nvSpPr>
          <p:cNvPr id="8" name="מציין מיקום תוכן 2"/>
          <p:cNvSpPr txBox="1">
            <a:spLocks/>
          </p:cNvSpPr>
          <p:nvPr/>
        </p:nvSpPr>
        <p:spPr>
          <a:xfrm>
            <a:off x="467544" y="1628800"/>
            <a:ext cx="8229600" cy="4873728"/>
          </a:xfrm>
          <a:prstGeom prst="rect">
            <a:avLst/>
          </a:prstGeom>
        </p:spPr>
        <p:txBody>
          <a:bodyPr vert="horz">
            <a:noAutofit/>
          </a:bodyPr>
          <a:lstStyle/>
          <a:p>
            <a:pPr marL="365760" marR="0" lvl="0" indent="-256032" algn="l" defTabSz="914400" rtl="0" eaLnBrk="1" fontAlgn="auto" latinLnBrk="0" hangingPunct="1">
              <a:lnSpc>
                <a:spcPct val="100000"/>
              </a:lnSpc>
              <a:spcBef>
                <a:spcPts val="300"/>
              </a:spcBef>
              <a:spcAft>
                <a:spcPts val="0"/>
              </a:spcAft>
              <a:buClr>
                <a:schemeClr val="accent2">
                  <a:lumMod val="50000"/>
                </a:schemeClr>
              </a:buClr>
              <a:buSzTx/>
              <a:buFont typeface="Georgia"/>
              <a:buChar char="•"/>
              <a:tabLst/>
              <a:defRPr/>
            </a:pPr>
            <a:endParaRPr kumimoji="0" lang="en-US" sz="2400" b="0" i="0" u="none" strike="noStrike" kern="1200" cap="none" spc="0" normalizeH="0" baseline="0" noProof="0" dirty="0" smtClean="0">
              <a:ln>
                <a:noFill/>
              </a:ln>
              <a:solidFill>
                <a:schemeClr val="tx2">
                  <a:lumMod val="50000"/>
                </a:schemeClr>
              </a:solidFill>
              <a:effectLst/>
              <a:uLnTx/>
              <a:uFillTx/>
              <a:latin typeface="Garamond" panose="02020404030301010803" pitchFamily="18" charset="0"/>
              <a:ea typeface="+mn-ea"/>
              <a:cs typeface="+mn-cs"/>
            </a:endParaRPr>
          </a:p>
        </p:txBody>
      </p:sp>
      <p:graphicFrame>
        <p:nvGraphicFramePr>
          <p:cNvPr id="6" name="דיאגרמה 3"/>
          <p:cNvGraphicFramePr/>
          <p:nvPr>
            <p:extLst>
              <p:ext uri="{D42A27DB-BD31-4B8C-83A1-F6EECF244321}">
                <p14:modId xmlns:p14="http://schemas.microsoft.com/office/powerpoint/2010/main" xmlns="" val="3858212145"/>
              </p:ext>
            </p:extLst>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Rectangle 15"/>
          <p:cNvSpPr/>
          <p:nvPr/>
        </p:nvSpPr>
        <p:spPr>
          <a:xfrm rot="16200000">
            <a:off x="-658163" y="3455423"/>
            <a:ext cx="2736306" cy="523220"/>
          </a:xfrm>
          <a:prstGeom prst="rect">
            <a:avLst/>
          </a:prstGeom>
        </p:spPr>
        <p:txBody>
          <a:bodyPr wrap="square">
            <a:spAutoFit/>
          </a:bodyPr>
          <a:lstStyle/>
          <a:p>
            <a:r>
              <a:rPr lang="en-US" sz="2800" b="1" dirty="0" smtClean="0">
                <a:solidFill>
                  <a:schemeClr val="tx2">
                    <a:lumMod val="50000"/>
                  </a:schemeClr>
                </a:solidFill>
                <a:latin typeface="Garamond" panose="02020404030301010803" pitchFamily="18" charset="0"/>
              </a:rPr>
              <a:t>Dyslexics Group</a:t>
            </a:r>
            <a:endParaRPr lang="he-IL" sz="2800" b="1" dirty="0"/>
          </a:p>
        </p:txBody>
      </p:sp>
      <p:pic>
        <p:nvPicPr>
          <p:cNvPr id="21" name="Picture 7"/>
          <p:cNvPicPr>
            <a:picLocks noChangeAspect="1" noChangeArrowheads="1"/>
          </p:cNvPicPr>
          <p:nvPr/>
        </p:nvPicPr>
        <p:blipFill>
          <a:blip r:embed="rId8" cstate="print"/>
          <a:srcRect t="11960"/>
          <a:stretch>
            <a:fillRect/>
          </a:stretch>
        </p:blipFill>
        <p:spPr bwMode="auto">
          <a:xfrm rot="16200000">
            <a:off x="6882075" y="3783221"/>
            <a:ext cx="3044324" cy="319658"/>
          </a:xfrm>
          <a:prstGeom prst="rect">
            <a:avLst/>
          </a:prstGeom>
          <a:noFill/>
          <a:ln w="9525">
            <a:noFill/>
            <a:miter lim="800000"/>
            <a:headEnd/>
            <a:tailEnd/>
          </a:ln>
        </p:spPr>
      </p:pic>
      <p:grpSp>
        <p:nvGrpSpPr>
          <p:cNvPr id="33" name="Group 32"/>
          <p:cNvGrpSpPr/>
          <p:nvPr/>
        </p:nvGrpSpPr>
        <p:grpSpPr>
          <a:xfrm>
            <a:off x="1251346" y="2469222"/>
            <a:ext cx="736891" cy="3308871"/>
            <a:chOff x="122226" y="1867932"/>
            <a:chExt cx="683568" cy="4463823"/>
          </a:xfrm>
        </p:grpSpPr>
        <p:sp>
          <p:nvSpPr>
            <p:cNvPr id="34" name="TextBox 7"/>
            <p:cNvSpPr txBox="1"/>
            <p:nvPr/>
          </p:nvSpPr>
          <p:spPr>
            <a:xfrm>
              <a:off x="122226" y="1867932"/>
              <a:ext cx="683568" cy="35320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a:t>
              </a:r>
              <a:endParaRPr lang="he-IL" sz="1400" dirty="0"/>
            </a:p>
          </p:txBody>
        </p:sp>
        <p:sp>
          <p:nvSpPr>
            <p:cNvPr id="35" name="TextBox 8"/>
            <p:cNvSpPr txBox="1"/>
            <p:nvPr/>
          </p:nvSpPr>
          <p:spPr>
            <a:xfrm>
              <a:off x="122226" y="2926685"/>
              <a:ext cx="683568" cy="35320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#2</a:t>
              </a:r>
              <a:endParaRPr lang="he-IL" sz="1400" dirty="0"/>
            </a:p>
          </p:txBody>
        </p:sp>
        <p:sp>
          <p:nvSpPr>
            <p:cNvPr id="36" name="TextBox 9"/>
            <p:cNvSpPr txBox="1"/>
            <p:nvPr/>
          </p:nvSpPr>
          <p:spPr>
            <a:xfrm>
              <a:off x="122226" y="3861048"/>
              <a:ext cx="683568" cy="35320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#3</a:t>
              </a:r>
              <a:endParaRPr lang="he-IL" sz="1400" dirty="0"/>
            </a:p>
          </p:txBody>
        </p:sp>
        <p:sp>
          <p:nvSpPr>
            <p:cNvPr id="37" name="TextBox 10"/>
            <p:cNvSpPr txBox="1"/>
            <p:nvPr/>
          </p:nvSpPr>
          <p:spPr>
            <a:xfrm>
              <a:off x="122226" y="4919801"/>
              <a:ext cx="683568" cy="35320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#4</a:t>
              </a:r>
              <a:endParaRPr lang="he-IL" sz="1400" dirty="0"/>
            </a:p>
          </p:txBody>
        </p:sp>
        <p:sp>
          <p:nvSpPr>
            <p:cNvPr id="38" name="TextBox 11"/>
            <p:cNvSpPr txBox="1"/>
            <p:nvPr/>
          </p:nvSpPr>
          <p:spPr>
            <a:xfrm>
              <a:off x="122226" y="5978554"/>
              <a:ext cx="683568" cy="35320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#5</a:t>
              </a:r>
              <a:endParaRPr lang="he-IL" sz="1400" dirty="0"/>
            </a:p>
          </p:txBody>
        </p:sp>
      </p:grpSp>
      <p:pic>
        <p:nvPicPr>
          <p:cNvPr id="3" name="Picture 2"/>
          <p:cNvPicPr>
            <a:picLocks noChangeAspect="1"/>
          </p:cNvPicPr>
          <p:nvPr/>
        </p:nvPicPr>
        <p:blipFill rotWithShape="1">
          <a:blip r:embed="rId9" cstate="print">
            <a:extLst>
              <a:ext uri="{28A0092B-C50C-407E-A947-70E740481C1C}">
                <a14:useLocalDpi xmlns:a14="http://schemas.microsoft.com/office/drawing/2010/main" xmlns="" val="0"/>
              </a:ext>
            </a:extLst>
          </a:blip>
          <a:srcRect l="12591" t="10621" r="8653" b="9310"/>
          <a:stretch/>
        </p:blipFill>
        <p:spPr>
          <a:xfrm>
            <a:off x="1979712" y="1628800"/>
            <a:ext cx="5760640" cy="4392489"/>
          </a:xfrm>
          <a:prstGeom prst="rect">
            <a:avLst/>
          </a:prstGeom>
        </p:spPr>
      </p:pic>
      <p:sp>
        <p:nvSpPr>
          <p:cNvPr id="39" name="מלבן 16"/>
          <p:cNvSpPr/>
          <p:nvPr/>
        </p:nvSpPr>
        <p:spPr>
          <a:xfrm>
            <a:off x="1321830" y="5350400"/>
            <a:ext cx="6552728" cy="7200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16050317"/>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Temporal Concatenation - Results</a:t>
            </a:r>
            <a:endParaRPr lang="en-US" b="1" dirty="0">
              <a:effectLst>
                <a:outerShdw blurRad="38100" dist="38100" dir="2700000" algn="tl">
                  <a:srgbClr val="000000">
                    <a:alpha val="43137"/>
                  </a:srgbClr>
                </a:outerShdw>
              </a:effectLst>
              <a:latin typeface="Garamond" pitchFamily="18" charset="0"/>
            </a:endParaRPr>
          </a:p>
        </p:txBody>
      </p:sp>
      <p:sp>
        <p:nvSpPr>
          <p:cNvPr id="8" name="מציין מיקום תוכן 2"/>
          <p:cNvSpPr txBox="1">
            <a:spLocks/>
          </p:cNvSpPr>
          <p:nvPr/>
        </p:nvSpPr>
        <p:spPr>
          <a:xfrm>
            <a:off x="467544" y="1628800"/>
            <a:ext cx="8229600" cy="4873728"/>
          </a:xfrm>
          <a:prstGeom prst="rect">
            <a:avLst/>
          </a:prstGeom>
        </p:spPr>
        <p:txBody>
          <a:bodyPr vert="horz">
            <a:noAutofit/>
          </a:bodyPr>
          <a:lstStyle/>
          <a:p>
            <a:pPr marL="365760" marR="0" lvl="0" indent="-256032" algn="l" defTabSz="914400" rtl="0" eaLnBrk="1" fontAlgn="auto" latinLnBrk="0" hangingPunct="1">
              <a:lnSpc>
                <a:spcPct val="100000"/>
              </a:lnSpc>
              <a:spcBef>
                <a:spcPts val="300"/>
              </a:spcBef>
              <a:spcAft>
                <a:spcPts val="0"/>
              </a:spcAft>
              <a:buClr>
                <a:schemeClr val="accent2">
                  <a:lumMod val="50000"/>
                </a:schemeClr>
              </a:buClr>
              <a:buSzTx/>
              <a:buFont typeface="Georgia"/>
              <a:buChar char="•"/>
              <a:tabLst/>
              <a:defRPr/>
            </a:pPr>
            <a:endParaRPr kumimoji="0" lang="en-US" sz="2400" b="0" i="0" u="none" strike="noStrike" kern="1200" cap="none" spc="0" normalizeH="0" baseline="0" noProof="0" dirty="0" smtClean="0">
              <a:ln>
                <a:noFill/>
              </a:ln>
              <a:solidFill>
                <a:schemeClr val="tx2">
                  <a:lumMod val="50000"/>
                </a:schemeClr>
              </a:solidFill>
              <a:effectLst/>
              <a:uLnTx/>
              <a:uFillTx/>
              <a:latin typeface="Garamond" panose="02020404030301010803" pitchFamily="18" charset="0"/>
              <a:ea typeface="+mn-ea"/>
              <a:cs typeface="+mn-cs"/>
            </a:endParaRPr>
          </a:p>
        </p:txBody>
      </p:sp>
      <p:graphicFrame>
        <p:nvGraphicFramePr>
          <p:cNvPr id="6" name="דיאגרמה 3"/>
          <p:cNvGraphicFramePr/>
          <p:nvPr>
            <p:extLst>
              <p:ext uri="{D42A27DB-BD31-4B8C-83A1-F6EECF244321}">
                <p14:modId xmlns:p14="http://schemas.microsoft.com/office/powerpoint/2010/main" xmlns="" val="3858212145"/>
              </p:ext>
            </p:extLst>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Rectangle 15"/>
          <p:cNvSpPr/>
          <p:nvPr/>
        </p:nvSpPr>
        <p:spPr>
          <a:xfrm rot="16200000">
            <a:off x="-658163" y="3455423"/>
            <a:ext cx="2736306" cy="523220"/>
          </a:xfrm>
          <a:prstGeom prst="rect">
            <a:avLst/>
          </a:prstGeom>
        </p:spPr>
        <p:txBody>
          <a:bodyPr wrap="square">
            <a:spAutoFit/>
          </a:bodyPr>
          <a:lstStyle/>
          <a:p>
            <a:r>
              <a:rPr lang="en-US" sz="2800" b="1" dirty="0" smtClean="0">
                <a:solidFill>
                  <a:schemeClr val="tx2">
                    <a:lumMod val="50000"/>
                  </a:schemeClr>
                </a:solidFill>
                <a:latin typeface="Garamond" panose="02020404030301010803" pitchFamily="18" charset="0"/>
              </a:rPr>
              <a:t>Dyslexics Group</a:t>
            </a:r>
            <a:endParaRPr lang="he-IL" sz="2800" b="1" dirty="0"/>
          </a:p>
        </p:txBody>
      </p:sp>
      <p:pic>
        <p:nvPicPr>
          <p:cNvPr id="21" name="Picture 7"/>
          <p:cNvPicPr>
            <a:picLocks noChangeAspect="1" noChangeArrowheads="1"/>
          </p:cNvPicPr>
          <p:nvPr/>
        </p:nvPicPr>
        <p:blipFill>
          <a:blip r:embed="rId8" cstate="print"/>
          <a:srcRect t="11960"/>
          <a:stretch>
            <a:fillRect/>
          </a:stretch>
        </p:blipFill>
        <p:spPr bwMode="auto">
          <a:xfrm rot="16200000">
            <a:off x="6882075" y="3783221"/>
            <a:ext cx="3044324" cy="319658"/>
          </a:xfrm>
          <a:prstGeom prst="rect">
            <a:avLst/>
          </a:prstGeom>
          <a:noFill/>
          <a:ln w="9525">
            <a:noFill/>
            <a:miter lim="800000"/>
            <a:headEnd/>
            <a:tailEnd/>
          </a:ln>
        </p:spPr>
      </p:pic>
      <p:grpSp>
        <p:nvGrpSpPr>
          <p:cNvPr id="27" name="Group 26"/>
          <p:cNvGrpSpPr/>
          <p:nvPr/>
        </p:nvGrpSpPr>
        <p:grpSpPr>
          <a:xfrm>
            <a:off x="1251346" y="2469222"/>
            <a:ext cx="736891" cy="3570276"/>
            <a:chOff x="122226" y="1867932"/>
            <a:chExt cx="683568" cy="4816470"/>
          </a:xfrm>
        </p:grpSpPr>
        <p:sp>
          <p:nvSpPr>
            <p:cNvPr id="28" name="TextBox 7"/>
            <p:cNvSpPr txBox="1"/>
            <p:nvPr/>
          </p:nvSpPr>
          <p:spPr>
            <a:xfrm>
              <a:off x="122226" y="1867932"/>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#6</a:t>
              </a:r>
              <a:endParaRPr lang="he-IL" sz="1400" dirty="0"/>
            </a:p>
          </p:txBody>
        </p:sp>
        <p:sp>
          <p:nvSpPr>
            <p:cNvPr id="29" name="TextBox 8"/>
            <p:cNvSpPr txBox="1"/>
            <p:nvPr/>
          </p:nvSpPr>
          <p:spPr>
            <a:xfrm>
              <a:off x="122226" y="2926684"/>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#7</a:t>
              </a:r>
              <a:endParaRPr lang="he-IL" sz="1400" dirty="0"/>
            </a:p>
          </p:txBody>
        </p:sp>
        <p:sp>
          <p:nvSpPr>
            <p:cNvPr id="30" name="TextBox 9"/>
            <p:cNvSpPr txBox="1"/>
            <p:nvPr/>
          </p:nvSpPr>
          <p:spPr>
            <a:xfrm>
              <a:off x="122226" y="3861048"/>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#8</a:t>
              </a:r>
              <a:endParaRPr lang="he-IL" sz="1400" dirty="0"/>
            </a:p>
          </p:txBody>
        </p:sp>
        <p:sp>
          <p:nvSpPr>
            <p:cNvPr id="31" name="TextBox 10"/>
            <p:cNvSpPr txBox="1"/>
            <p:nvPr/>
          </p:nvSpPr>
          <p:spPr>
            <a:xfrm>
              <a:off x="122226" y="4919800"/>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#9</a:t>
              </a:r>
              <a:endParaRPr lang="he-IL" sz="1400" dirty="0"/>
            </a:p>
          </p:txBody>
        </p:sp>
        <p:sp>
          <p:nvSpPr>
            <p:cNvPr id="32" name="TextBox 11"/>
            <p:cNvSpPr txBox="1"/>
            <p:nvPr/>
          </p:nvSpPr>
          <p:spPr>
            <a:xfrm>
              <a:off x="122226" y="5978554"/>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#10</a:t>
              </a:r>
              <a:endParaRPr lang="he-IL" sz="1400" dirty="0"/>
            </a:p>
          </p:txBody>
        </p:sp>
      </p:grpSp>
      <p:pic>
        <p:nvPicPr>
          <p:cNvPr id="3" name="Picture 2"/>
          <p:cNvPicPr>
            <a:picLocks noChangeAspect="1"/>
          </p:cNvPicPr>
          <p:nvPr/>
        </p:nvPicPr>
        <p:blipFill rotWithShape="1">
          <a:blip r:embed="rId9" cstate="print">
            <a:extLst>
              <a:ext uri="{28A0092B-C50C-407E-A947-70E740481C1C}">
                <a14:useLocalDpi xmlns:a14="http://schemas.microsoft.com/office/drawing/2010/main" xmlns="" val="0"/>
              </a:ext>
            </a:extLst>
          </a:blip>
          <a:srcRect l="12591" t="10621" r="8653" b="9310"/>
          <a:stretch/>
        </p:blipFill>
        <p:spPr>
          <a:xfrm>
            <a:off x="1979712" y="1628800"/>
            <a:ext cx="5760640" cy="4392489"/>
          </a:xfrm>
          <a:prstGeom prst="rect">
            <a:avLst/>
          </a:prstGeom>
        </p:spPr>
      </p:pic>
      <p:sp>
        <p:nvSpPr>
          <p:cNvPr id="33" name="מלבן 16"/>
          <p:cNvSpPr/>
          <p:nvPr/>
        </p:nvSpPr>
        <p:spPr>
          <a:xfrm>
            <a:off x="1331495" y="3155607"/>
            <a:ext cx="6552728" cy="7200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מלבן 16"/>
          <p:cNvSpPr/>
          <p:nvPr/>
        </p:nvSpPr>
        <p:spPr>
          <a:xfrm>
            <a:off x="1331495" y="4665400"/>
            <a:ext cx="6552728" cy="7200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494288017"/>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Temporal Concatenation - Results</a:t>
            </a:r>
            <a:endParaRPr lang="en-US" b="1" dirty="0">
              <a:effectLst>
                <a:outerShdw blurRad="38100" dist="38100" dir="2700000" algn="tl">
                  <a:srgbClr val="000000">
                    <a:alpha val="43137"/>
                  </a:srgbClr>
                </a:outerShdw>
              </a:effectLst>
              <a:latin typeface="Garamond" pitchFamily="18" charset="0"/>
            </a:endParaRPr>
          </a:p>
        </p:txBody>
      </p:sp>
      <p:sp>
        <p:nvSpPr>
          <p:cNvPr id="8" name="מציין מיקום תוכן 2"/>
          <p:cNvSpPr txBox="1">
            <a:spLocks/>
          </p:cNvSpPr>
          <p:nvPr/>
        </p:nvSpPr>
        <p:spPr>
          <a:xfrm>
            <a:off x="467544" y="1628800"/>
            <a:ext cx="8229600" cy="4873728"/>
          </a:xfrm>
          <a:prstGeom prst="rect">
            <a:avLst/>
          </a:prstGeom>
        </p:spPr>
        <p:txBody>
          <a:bodyPr vert="horz">
            <a:noAutofit/>
          </a:bodyPr>
          <a:lstStyle/>
          <a:p>
            <a:pPr marL="365760" marR="0" lvl="0" indent="-256032" algn="l" defTabSz="914400" rtl="0" eaLnBrk="1" fontAlgn="auto" latinLnBrk="0" hangingPunct="1">
              <a:lnSpc>
                <a:spcPct val="100000"/>
              </a:lnSpc>
              <a:spcBef>
                <a:spcPts val="300"/>
              </a:spcBef>
              <a:spcAft>
                <a:spcPts val="0"/>
              </a:spcAft>
              <a:buClr>
                <a:schemeClr val="accent2">
                  <a:lumMod val="50000"/>
                </a:schemeClr>
              </a:buClr>
              <a:buSzTx/>
              <a:buFont typeface="Georgia"/>
              <a:buChar char="•"/>
              <a:tabLst/>
              <a:defRPr/>
            </a:pPr>
            <a:endParaRPr kumimoji="0" lang="en-US" sz="2400" b="0" i="0" u="none" strike="noStrike" kern="1200" cap="none" spc="0" normalizeH="0" baseline="0" noProof="0" dirty="0" smtClean="0">
              <a:ln>
                <a:noFill/>
              </a:ln>
              <a:solidFill>
                <a:schemeClr val="tx2">
                  <a:lumMod val="50000"/>
                </a:schemeClr>
              </a:solidFill>
              <a:effectLst/>
              <a:uLnTx/>
              <a:uFillTx/>
              <a:latin typeface="Garamond" panose="02020404030301010803" pitchFamily="18" charset="0"/>
              <a:ea typeface="+mn-ea"/>
              <a:cs typeface="+mn-cs"/>
            </a:endParaRPr>
          </a:p>
        </p:txBody>
      </p:sp>
      <p:graphicFrame>
        <p:nvGraphicFramePr>
          <p:cNvPr id="6" name="דיאגרמה 3"/>
          <p:cNvGraphicFramePr/>
          <p:nvPr>
            <p:extLst>
              <p:ext uri="{D42A27DB-BD31-4B8C-83A1-F6EECF244321}">
                <p14:modId xmlns:p14="http://schemas.microsoft.com/office/powerpoint/2010/main" xmlns="" val="3858212145"/>
              </p:ext>
            </p:extLst>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Rectangle 15"/>
          <p:cNvSpPr/>
          <p:nvPr/>
        </p:nvSpPr>
        <p:spPr>
          <a:xfrm rot="16200000">
            <a:off x="-658163" y="3455423"/>
            <a:ext cx="2736306" cy="523220"/>
          </a:xfrm>
          <a:prstGeom prst="rect">
            <a:avLst/>
          </a:prstGeom>
        </p:spPr>
        <p:txBody>
          <a:bodyPr wrap="square">
            <a:spAutoFit/>
          </a:bodyPr>
          <a:lstStyle/>
          <a:p>
            <a:r>
              <a:rPr lang="en-US" sz="2800" b="1" dirty="0" smtClean="0">
                <a:solidFill>
                  <a:schemeClr val="tx2">
                    <a:lumMod val="50000"/>
                  </a:schemeClr>
                </a:solidFill>
                <a:latin typeface="Garamond" panose="02020404030301010803" pitchFamily="18" charset="0"/>
              </a:rPr>
              <a:t>Dyslexics Group</a:t>
            </a:r>
            <a:endParaRPr lang="he-IL" sz="2800" b="1" dirty="0"/>
          </a:p>
        </p:txBody>
      </p:sp>
      <p:pic>
        <p:nvPicPr>
          <p:cNvPr id="21" name="Picture 7"/>
          <p:cNvPicPr>
            <a:picLocks noChangeAspect="1" noChangeArrowheads="1"/>
          </p:cNvPicPr>
          <p:nvPr/>
        </p:nvPicPr>
        <p:blipFill>
          <a:blip r:embed="rId8" cstate="print"/>
          <a:srcRect t="11960"/>
          <a:stretch>
            <a:fillRect/>
          </a:stretch>
        </p:blipFill>
        <p:spPr bwMode="auto">
          <a:xfrm rot="16200000">
            <a:off x="6882075" y="3783221"/>
            <a:ext cx="3044324" cy="319658"/>
          </a:xfrm>
          <a:prstGeom prst="rect">
            <a:avLst/>
          </a:prstGeom>
          <a:noFill/>
          <a:ln w="9525">
            <a:noFill/>
            <a:miter lim="800000"/>
            <a:headEnd/>
            <a:tailEnd/>
          </a:ln>
        </p:spPr>
      </p:pic>
      <p:grpSp>
        <p:nvGrpSpPr>
          <p:cNvPr id="13" name="Group 12"/>
          <p:cNvGrpSpPr/>
          <p:nvPr/>
        </p:nvGrpSpPr>
        <p:grpSpPr>
          <a:xfrm>
            <a:off x="1251346" y="2469222"/>
            <a:ext cx="736891" cy="3570276"/>
            <a:chOff x="122226" y="1867932"/>
            <a:chExt cx="683568" cy="4816470"/>
          </a:xfrm>
        </p:grpSpPr>
        <p:sp>
          <p:nvSpPr>
            <p:cNvPr id="14" name="TextBox 7"/>
            <p:cNvSpPr txBox="1"/>
            <p:nvPr/>
          </p:nvSpPr>
          <p:spPr>
            <a:xfrm>
              <a:off x="122226" y="1867932"/>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#11</a:t>
              </a:r>
              <a:endParaRPr lang="he-IL" sz="1400" dirty="0"/>
            </a:p>
          </p:txBody>
        </p:sp>
        <p:sp>
          <p:nvSpPr>
            <p:cNvPr id="15" name="TextBox 8"/>
            <p:cNvSpPr txBox="1"/>
            <p:nvPr/>
          </p:nvSpPr>
          <p:spPr>
            <a:xfrm>
              <a:off x="122226" y="2926684"/>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#12</a:t>
              </a:r>
              <a:endParaRPr lang="he-IL" sz="1400" dirty="0"/>
            </a:p>
          </p:txBody>
        </p:sp>
        <p:sp>
          <p:nvSpPr>
            <p:cNvPr id="18" name="TextBox 9"/>
            <p:cNvSpPr txBox="1"/>
            <p:nvPr/>
          </p:nvSpPr>
          <p:spPr>
            <a:xfrm>
              <a:off x="122226" y="3861048"/>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#13</a:t>
              </a:r>
              <a:endParaRPr lang="he-IL" sz="1400" dirty="0"/>
            </a:p>
          </p:txBody>
        </p:sp>
        <p:sp>
          <p:nvSpPr>
            <p:cNvPr id="19" name="TextBox 10"/>
            <p:cNvSpPr txBox="1"/>
            <p:nvPr/>
          </p:nvSpPr>
          <p:spPr>
            <a:xfrm>
              <a:off x="122226" y="4919800"/>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#14</a:t>
              </a:r>
              <a:endParaRPr lang="he-IL" sz="1400" dirty="0"/>
            </a:p>
          </p:txBody>
        </p:sp>
        <p:sp>
          <p:nvSpPr>
            <p:cNvPr id="20" name="TextBox 11"/>
            <p:cNvSpPr txBox="1"/>
            <p:nvPr/>
          </p:nvSpPr>
          <p:spPr>
            <a:xfrm>
              <a:off x="122226" y="5978554"/>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#15</a:t>
              </a:r>
              <a:endParaRPr lang="he-IL" sz="1400" dirty="0"/>
            </a:p>
          </p:txBody>
        </p:sp>
      </p:grpSp>
      <p:pic>
        <p:nvPicPr>
          <p:cNvPr id="3" name="Picture 2"/>
          <p:cNvPicPr>
            <a:picLocks noChangeAspect="1"/>
          </p:cNvPicPr>
          <p:nvPr/>
        </p:nvPicPr>
        <p:blipFill rotWithShape="1">
          <a:blip r:embed="rId9" cstate="print">
            <a:extLst>
              <a:ext uri="{28A0092B-C50C-407E-A947-70E740481C1C}">
                <a14:useLocalDpi xmlns:a14="http://schemas.microsoft.com/office/drawing/2010/main" xmlns="" val="0"/>
              </a:ext>
            </a:extLst>
          </a:blip>
          <a:srcRect l="12591" t="10621" r="8653" b="9310"/>
          <a:stretch/>
        </p:blipFill>
        <p:spPr>
          <a:xfrm>
            <a:off x="1988237" y="1628502"/>
            <a:ext cx="5760640" cy="4392489"/>
          </a:xfrm>
          <a:prstGeom prst="rect">
            <a:avLst/>
          </a:prstGeom>
        </p:spPr>
      </p:pic>
      <p:sp>
        <p:nvSpPr>
          <p:cNvPr id="27" name="מלבן 16"/>
          <p:cNvSpPr/>
          <p:nvPr/>
        </p:nvSpPr>
        <p:spPr>
          <a:xfrm>
            <a:off x="1305980" y="3895791"/>
            <a:ext cx="6552728" cy="7200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מלבן 16"/>
          <p:cNvSpPr/>
          <p:nvPr/>
        </p:nvSpPr>
        <p:spPr>
          <a:xfrm>
            <a:off x="1308588" y="3179388"/>
            <a:ext cx="6552728" cy="7200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מלבן 16"/>
          <p:cNvSpPr/>
          <p:nvPr/>
        </p:nvSpPr>
        <p:spPr>
          <a:xfrm>
            <a:off x="1313892" y="5346317"/>
            <a:ext cx="6552728" cy="7200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65844668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539552" y="476672"/>
            <a:ext cx="8229600" cy="720080"/>
          </a:xfrm>
        </p:spPr>
        <p:txBody>
          <a:bodyPr>
            <a:normAutofit/>
          </a:bodyPr>
          <a:lstStyle/>
          <a:p>
            <a:r>
              <a:rPr lang="en-US" b="1" dirty="0" smtClean="0">
                <a:effectLst>
                  <a:outerShdw blurRad="38100" dist="38100" dir="2700000" algn="tl">
                    <a:srgbClr val="000000">
                      <a:alpha val="43137"/>
                    </a:srgbClr>
                  </a:outerShdw>
                </a:effectLst>
                <a:latin typeface="Garamond" pitchFamily="18" charset="0"/>
              </a:rPr>
              <a:t>Motivation &amp; Agenda</a:t>
            </a:r>
          </a:p>
        </p:txBody>
      </p:sp>
      <p:sp>
        <p:nvSpPr>
          <p:cNvPr id="3" name="מציין מיקום תוכן 2"/>
          <p:cNvSpPr>
            <a:spLocks noGrp="1"/>
          </p:cNvSpPr>
          <p:nvPr>
            <p:ph idx="1"/>
          </p:nvPr>
        </p:nvSpPr>
        <p:spPr>
          <a:xfrm>
            <a:off x="323528" y="1196752"/>
            <a:ext cx="8229600" cy="4824536"/>
          </a:xfrm>
        </p:spPr>
        <p:txBody>
          <a:bodyPr>
            <a:noAutofit/>
          </a:bodyPr>
          <a:lstStyle/>
          <a:p>
            <a:pPr>
              <a:buClr>
                <a:schemeClr val="accent2">
                  <a:lumMod val="50000"/>
                </a:schemeClr>
              </a:buClr>
            </a:pPr>
            <a:r>
              <a:rPr lang="en-US" sz="2400" b="1" dirty="0" smtClean="0">
                <a:solidFill>
                  <a:schemeClr val="tx2">
                    <a:lumMod val="50000"/>
                  </a:schemeClr>
                </a:solidFill>
                <a:latin typeface="Garamond" pitchFamily="18" charset="0"/>
              </a:rPr>
              <a:t>Project motivation – why detect Dyslexia using fMRI?    </a:t>
            </a:r>
          </a:p>
          <a:p>
            <a:pPr lvl="1">
              <a:buClr>
                <a:schemeClr val="accent2">
                  <a:lumMod val="50000"/>
                </a:schemeClr>
              </a:buClr>
            </a:pPr>
            <a:r>
              <a:rPr lang="en-US" sz="2400" dirty="0" smtClean="0">
                <a:solidFill>
                  <a:schemeClr val="tx2">
                    <a:lumMod val="50000"/>
                  </a:schemeClr>
                </a:solidFill>
                <a:latin typeface="Garamond" pitchFamily="18" charset="0"/>
              </a:rPr>
              <a:t>Current diagnosis lacks objective criteria.</a:t>
            </a:r>
          </a:p>
          <a:p>
            <a:pPr lvl="1">
              <a:buClr>
                <a:schemeClr val="accent2">
                  <a:lumMod val="50000"/>
                </a:schemeClr>
              </a:buClr>
            </a:pPr>
            <a:r>
              <a:rPr lang="en-US" sz="2400" dirty="0" smtClean="0">
                <a:solidFill>
                  <a:schemeClr val="tx2">
                    <a:lumMod val="50000"/>
                  </a:schemeClr>
                </a:solidFill>
                <a:latin typeface="Garamond" pitchFamily="18" charset="0"/>
              </a:rPr>
              <a:t>Reading disorder is common to many psychiatric and neurological conditions, among them Dyslexia and ADHD. Accurate diagnosis is crucial for proper treatment.</a:t>
            </a:r>
          </a:p>
          <a:p>
            <a:pPr lvl="1">
              <a:buClr>
                <a:schemeClr val="accent2">
                  <a:lumMod val="50000"/>
                </a:schemeClr>
              </a:buClr>
            </a:pPr>
            <a:r>
              <a:rPr lang="en-US" sz="2400" dirty="0" smtClean="0">
                <a:solidFill>
                  <a:schemeClr val="tx2">
                    <a:lumMod val="50000"/>
                  </a:schemeClr>
                </a:solidFill>
                <a:latin typeface="Garamond" pitchFamily="18" charset="0"/>
              </a:rPr>
              <a:t>fMRI provides accurate and consistent results for brain function, and has the potential to discriminate between reading disorders.</a:t>
            </a:r>
          </a:p>
          <a:p>
            <a:pPr marL="109728" indent="0">
              <a:buClr>
                <a:schemeClr val="accent2">
                  <a:lumMod val="50000"/>
                </a:schemeClr>
              </a:buClr>
              <a:buNone/>
            </a:pPr>
            <a:endParaRPr lang="en-US" sz="1400" b="1" dirty="0">
              <a:solidFill>
                <a:schemeClr val="tx2">
                  <a:lumMod val="50000"/>
                </a:schemeClr>
              </a:solidFill>
              <a:latin typeface="Garamond" pitchFamily="18" charset="0"/>
            </a:endParaRPr>
          </a:p>
          <a:p>
            <a:pPr>
              <a:buClr>
                <a:schemeClr val="accent2">
                  <a:lumMod val="50000"/>
                </a:schemeClr>
              </a:buClr>
            </a:pPr>
            <a:r>
              <a:rPr lang="en-US" sz="2400" b="1" dirty="0" smtClean="0">
                <a:solidFill>
                  <a:schemeClr val="tx2">
                    <a:lumMod val="50000"/>
                  </a:schemeClr>
                </a:solidFill>
                <a:latin typeface="Garamond" pitchFamily="18" charset="0"/>
              </a:rPr>
              <a:t>Project goal: </a:t>
            </a:r>
          </a:p>
          <a:p>
            <a:pPr>
              <a:buClr>
                <a:schemeClr val="accent2">
                  <a:lumMod val="50000"/>
                </a:schemeClr>
              </a:buClr>
              <a:buNone/>
            </a:pPr>
            <a:r>
              <a:rPr lang="en-US" sz="2400" b="1" dirty="0" smtClean="0">
                <a:solidFill>
                  <a:schemeClr val="tx2">
                    <a:lumMod val="50000"/>
                  </a:schemeClr>
                </a:solidFill>
                <a:latin typeface="Garamond" pitchFamily="18" charset="0"/>
              </a:rPr>
              <a:t>	</a:t>
            </a:r>
            <a:r>
              <a:rPr lang="en-US" sz="2400" dirty="0" smtClean="0">
                <a:solidFill>
                  <a:schemeClr val="tx2">
                    <a:lumMod val="50000"/>
                  </a:schemeClr>
                </a:solidFill>
                <a:latin typeface="Garamond" pitchFamily="18" charset="0"/>
              </a:rPr>
              <a:t>Find active brain networks using non-linear algorithms in different patient groups, as a basis for identifying differences in brain connectivity.</a:t>
            </a:r>
          </a:p>
          <a:p>
            <a:pPr>
              <a:buClr>
                <a:schemeClr val="accent2">
                  <a:lumMod val="50000"/>
                </a:schemeClr>
              </a:buClr>
              <a:buNone/>
            </a:pPr>
            <a:endParaRPr lang="en-US" sz="2400" dirty="0" smtClean="0">
              <a:solidFill>
                <a:schemeClr val="tx2">
                  <a:lumMod val="50000"/>
                </a:schemeClr>
              </a:solidFill>
              <a:latin typeface="Garamond" pitchFamily="18" charset="0"/>
            </a:endParaRPr>
          </a:p>
          <a:p>
            <a:pPr>
              <a:buClr>
                <a:schemeClr val="accent2">
                  <a:lumMod val="50000"/>
                </a:schemeClr>
              </a:buClr>
            </a:pPr>
            <a:endParaRPr lang="en-US" sz="2400" dirty="0" smtClean="0">
              <a:solidFill>
                <a:schemeClr val="tx2">
                  <a:lumMod val="50000"/>
                </a:schemeClr>
              </a:solidFill>
              <a:latin typeface="Garamond" pitchFamily="18" charset="0"/>
            </a:endParaRPr>
          </a:p>
          <a:p>
            <a:pPr>
              <a:buClr>
                <a:schemeClr val="accent2">
                  <a:lumMod val="50000"/>
                </a:schemeClr>
              </a:buClr>
            </a:pPr>
            <a:endParaRPr lang="en-US" sz="2400" dirty="0" smtClean="0">
              <a:solidFill>
                <a:schemeClr val="tx2">
                  <a:lumMod val="50000"/>
                </a:schemeClr>
              </a:solidFill>
              <a:latin typeface="Garamond" pitchFamily="18" charset="0"/>
            </a:endParaRPr>
          </a:p>
        </p:txBody>
      </p:sp>
      <p:graphicFrame>
        <p:nvGraphicFramePr>
          <p:cNvPr id="4" name="דיאגרמה 3"/>
          <p:cNvGraphicFramePr/>
          <p:nvPr>
            <p:extLst>
              <p:ext uri="{D42A27DB-BD31-4B8C-83A1-F6EECF244321}">
                <p14:modId xmlns:p14="http://schemas.microsoft.com/office/powerpoint/2010/main" xmlns="" val="848997850"/>
              </p:ext>
            </p:extLst>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38011798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Temporal Concatenation - Results</a:t>
            </a:r>
            <a:endParaRPr lang="en-US" b="1" dirty="0">
              <a:effectLst>
                <a:outerShdw blurRad="38100" dist="38100" dir="2700000" algn="tl">
                  <a:srgbClr val="000000">
                    <a:alpha val="43137"/>
                  </a:srgbClr>
                </a:outerShdw>
              </a:effectLst>
              <a:latin typeface="Garamond" pitchFamily="18" charset="0"/>
            </a:endParaRPr>
          </a:p>
        </p:txBody>
      </p:sp>
      <p:sp>
        <p:nvSpPr>
          <p:cNvPr id="8" name="מציין מיקום תוכן 2"/>
          <p:cNvSpPr txBox="1">
            <a:spLocks/>
          </p:cNvSpPr>
          <p:nvPr/>
        </p:nvSpPr>
        <p:spPr>
          <a:xfrm>
            <a:off x="467544" y="1628800"/>
            <a:ext cx="8229600" cy="4873728"/>
          </a:xfrm>
          <a:prstGeom prst="rect">
            <a:avLst/>
          </a:prstGeom>
        </p:spPr>
        <p:txBody>
          <a:bodyPr vert="horz">
            <a:noAutofit/>
          </a:bodyPr>
          <a:lstStyle/>
          <a:p>
            <a:pPr marL="365760" marR="0" lvl="0" indent="-256032" algn="l" defTabSz="914400" rtl="0" eaLnBrk="1" fontAlgn="auto" latinLnBrk="0" hangingPunct="1">
              <a:lnSpc>
                <a:spcPct val="100000"/>
              </a:lnSpc>
              <a:spcBef>
                <a:spcPts val="300"/>
              </a:spcBef>
              <a:spcAft>
                <a:spcPts val="0"/>
              </a:spcAft>
              <a:buClr>
                <a:schemeClr val="accent2">
                  <a:lumMod val="50000"/>
                </a:schemeClr>
              </a:buClr>
              <a:buSzTx/>
              <a:buFont typeface="Georgia"/>
              <a:buChar char="•"/>
              <a:tabLst/>
              <a:defRPr/>
            </a:pPr>
            <a:endParaRPr kumimoji="0" lang="en-US" sz="2400" b="0" i="0" u="none" strike="noStrike" kern="1200" cap="none" spc="0" normalizeH="0" baseline="0" noProof="0" dirty="0" smtClean="0">
              <a:ln>
                <a:noFill/>
              </a:ln>
              <a:solidFill>
                <a:schemeClr val="tx2">
                  <a:lumMod val="50000"/>
                </a:schemeClr>
              </a:solidFill>
              <a:effectLst/>
              <a:uLnTx/>
              <a:uFillTx/>
              <a:latin typeface="Garamond" panose="02020404030301010803" pitchFamily="18" charset="0"/>
              <a:ea typeface="+mn-ea"/>
              <a:cs typeface="+mn-cs"/>
            </a:endParaRPr>
          </a:p>
        </p:txBody>
      </p:sp>
      <p:graphicFrame>
        <p:nvGraphicFramePr>
          <p:cNvPr id="6" name="דיאגרמה 3"/>
          <p:cNvGraphicFramePr/>
          <p:nvPr>
            <p:extLst>
              <p:ext uri="{D42A27DB-BD31-4B8C-83A1-F6EECF244321}">
                <p14:modId xmlns:p14="http://schemas.microsoft.com/office/powerpoint/2010/main" xmlns="" val="3858212145"/>
              </p:ext>
            </p:extLst>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Rectangle 15"/>
          <p:cNvSpPr/>
          <p:nvPr/>
        </p:nvSpPr>
        <p:spPr>
          <a:xfrm rot="16200000">
            <a:off x="-658163" y="3455423"/>
            <a:ext cx="2736306" cy="523220"/>
          </a:xfrm>
          <a:prstGeom prst="rect">
            <a:avLst/>
          </a:prstGeom>
        </p:spPr>
        <p:txBody>
          <a:bodyPr wrap="square">
            <a:spAutoFit/>
          </a:bodyPr>
          <a:lstStyle/>
          <a:p>
            <a:r>
              <a:rPr lang="en-US" sz="2800" b="1" dirty="0" smtClean="0">
                <a:solidFill>
                  <a:schemeClr val="tx2">
                    <a:lumMod val="50000"/>
                  </a:schemeClr>
                </a:solidFill>
                <a:latin typeface="Garamond" panose="02020404030301010803" pitchFamily="18" charset="0"/>
              </a:rPr>
              <a:t>Dyslexics Group</a:t>
            </a:r>
            <a:endParaRPr lang="he-IL" sz="2800" b="1" dirty="0"/>
          </a:p>
        </p:txBody>
      </p:sp>
      <p:pic>
        <p:nvPicPr>
          <p:cNvPr id="21" name="Picture 7"/>
          <p:cNvPicPr>
            <a:picLocks noChangeAspect="1" noChangeArrowheads="1"/>
          </p:cNvPicPr>
          <p:nvPr/>
        </p:nvPicPr>
        <p:blipFill>
          <a:blip r:embed="rId8" cstate="print"/>
          <a:srcRect t="11960"/>
          <a:stretch>
            <a:fillRect/>
          </a:stretch>
        </p:blipFill>
        <p:spPr bwMode="auto">
          <a:xfrm rot="16200000">
            <a:off x="6882075" y="3783221"/>
            <a:ext cx="3044324" cy="319658"/>
          </a:xfrm>
          <a:prstGeom prst="rect">
            <a:avLst/>
          </a:prstGeom>
          <a:noFill/>
          <a:ln w="9525">
            <a:noFill/>
            <a:miter lim="800000"/>
            <a:headEnd/>
            <a:tailEnd/>
          </a:ln>
        </p:spPr>
      </p:pic>
      <p:grpSp>
        <p:nvGrpSpPr>
          <p:cNvPr id="17" name="Group 16"/>
          <p:cNvGrpSpPr/>
          <p:nvPr/>
        </p:nvGrpSpPr>
        <p:grpSpPr>
          <a:xfrm>
            <a:off x="1251346" y="2469222"/>
            <a:ext cx="736891" cy="3570276"/>
            <a:chOff x="122226" y="1867932"/>
            <a:chExt cx="683568" cy="4816470"/>
          </a:xfrm>
        </p:grpSpPr>
        <p:sp>
          <p:nvSpPr>
            <p:cNvPr id="22" name="TextBox 7"/>
            <p:cNvSpPr txBox="1"/>
            <p:nvPr/>
          </p:nvSpPr>
          <p:spPr>
            <a:xfrm>
              <a:off x="122226" y="1867932"/>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#16</a:t>
              </a:r>
              <a:endParaRPr lang="he-IL" sz="1400" dirty="0"/>
            </a:p>
          </p:txBody>
        </p:sp>
        <p:sp>
          <p:nvSpPr>
            <p:cNvPr id="23" name="TextBox 8"/>
            <p:cNvSpPr txBox="1"/>
            <p:nvPr/>
          </p:nvSpPr>
          <p:spPr>
            <a:xfrm>
              <a:off x="122226" y="2926684"/>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#17</a:t>
              </a:r>
              <a:endParaRPr lang="he-IL" sz="1400" dirty="0"/>
            </a:p>
          </p:txBody>
        </p:sp>
        <p:sp>
          <p:nvSpPr>
            <p:cNvPr id="24" name="TextBox 9"/>
            <p:cNvSpPr txBox="1"/>
            <p:nvPr/>
          </p:nvSpPr>
          <p:spPr>
            <a:xfrm>
              <a:off x="122226" y="3861048"/>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#18</a:t>
              </a:r>
              <a:endParaRPr lang="he-IL" sz="1400" dirty="0"/>
            </a:p>
          </p:txBody>
        </p:sp>
        <p:sp>
          <p:nvSpPr>
            <p:cNvPr id="25" name="TextBox 10"/>
            <p:cNvSpPr txBox="1"/>
            <p:nvPr/>
          </p:nvSpPr>
          <p:spPr>
            <a:xfrm>
              <a:off x="122226" y="4919800"/>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#19</a:t>
              </a:r>
              <a:endParaRPr lang="he-IL" sz="1400" dirty="0"/>
            </a:p>
          </p:txBody>
        </p:sp>
        <p:sp>
          <p:nvSpPr>
            <p:cNvPr id="26" name="TextBox 11"/>
            <p:cNvSpPr txBox="1"/>
            <p:nvPr/>
          </p:nvSpPr>
          <p:spPr>
            <a:xfrm>
              <a:off x="122226" y="5978554"/>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#20</a:t>
              </a:r>
              <a:endParaRPr lang="he-IL" sz="1400" dirty="0"/>
            </a:p>
          </p:txBody>
        </p:sp>
      </p:grpSp>
      <p:pic>
        <p:nvPicPr>
          <p:cNvPr id="3" name="Picture 2"/>
          <p:cNvPicPr>
            <a:picLocks noChangeAspect="1"/>
          </p:cNvPicPr>
          <p:nvPr/>
        </p:nvPicPr>
        <p:blipFill rotWithShape="1">
          <a:blip r:embed="rId9" cstate="print">
            <a:extLst>
              <a:ext uri="{28A0092B-C50C-407E-A947-70E740481C1C}">
                <a14:useLocalDpi xmlns:a14="http://schemas.microsoft.com/office/drawing/2010/main" xmlns="" val="0"/>
              </a:ext>
            </a:extLst>
          </a:blip>
          <a:srcRect l="12591" t="10621" r="8653" b="9310"/>
          <a:stretch/>
        </p:blipFill>
        <p:spPr>
          <a:xfrm>
            <a:off x="1979712" y="1628800"/>
            <a:ext cx="5760640" cy="4392489"/>
          </a:xfrm>
          <a:prstGeom prst="rect">
            <a:avLst/>
          </a:prstGeom>
        </p:spPr>
      </p:pic>
      <p:sp>
        <p:nvSpPr>
          <p:cNvPr id="14" name="מלבן 16"/>
          <p:cNvSpPr/>
          <p:nvPr/>
        </p:nvSpPr>
        <p:spPr>
          <a:xfrm>
            <a:off x="1305980" y="3895791"/>
            <a:ext cx="6552728" cy="7200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מלבן 16"/>
          <p:cNvSpPr/>
          <p:nvPr/>
        </p:nvSpPr>
        <p:spPr>
          <a:xfrm>
            <a:off x="1305980" y="2477528"/>
            <a:ext cx="6552728" cy="7200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מלבן 16"/>
          <p:cNvSpPr/>
          <p:nvPr/>
        </p:nvSpPr>
        <p:spPr>
          <a:xfrm>
            <a:off x="1302019" y="5370273"/>
            <a:ext cx="6552728" cy="7200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934595794"/>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normAutofit fontScale="90000"/>
          </a:bodyPr>
          <a:lstStyle/>
          <a:p>
            <a:pPr algn="ctr"/>
            <a:r>
              <a:rPr lang="en-US" b="1" dirty="0" smtClean="0">
                <a:effectLst>
                  <a:outerShdw blurRad="38100" dist="38100" dir="2700000" algn="tl">
                    <a:srgbClr val="000000">
                      <a:alpha val="43137"/>
                    </a:srgbClr>
                  </a:outerShdw>
                </a:effectLst>
                <a:latin typeface="Garamond" pitchFamily="18" charset="0"/>
              </a:rPr>
              <a:t>Temporal Concatenation</a:t>
            </a:r>
            <a:br>
              <a:rPr lang="en-US" b="1" dirty="0" smtClean="0">
                <a:effectLst>
                  <a:outerShdw blurRad="38100" dist="38100" dir="2700000" algn="tl">
                    <a:srgbClr val="000000">
                      <a:alpha val="43137"/>
                    </a:srgbClr>
                  </a:outerShdw>
                </a:effectLst>
                <a:latin typeface="Garamond" pitchFamily="18" charset="0"/>
              </a:rPr>
            </a:br>
            <a:r>
              <a:rPr lang="en-US" b="1" u="sng" dirty="0">
                <a:effectLst>
                  <a:outerShdw blurRad="38100" dist="38100" dir="2700000" algn="tl">
                    <a:srgbClr val="000000">
                      <a:alpha val="43137"/>
                    </a:srgbClr>
                  </a:outerShdw>
                </a:effectLst>
                <a:latin typeface="Garamond" pitchFamily="18" charset="0"/>
              </a:rPr>
              <a:t>I</a:t>
            </a:r>
            <a:r>
              <a:rPr lang="en-US" b="1" u="sng" dirty="0" smtClean="0">
                <a:effectLst>
                  <a:outerShdw blurRad="38100" dist="38100" dir="2700000" algn="tl">
                    <a:srgbClr val="000000">
                      <a:alpha val="43137"/>
                    </a:srgbClr>
                  </a:outerShdw>
                </a:effectLst>
                <a:latin typeface="Garamond" pitchFamily="18" charset="0"/>
              </a:rPr>
              <a:t>nter-group </a:t>
            </a:r>
            <a:r>
              <a:rPr lang="en-US" b="1" u="sng" dirty="0">
                <a:effectLst>
                  <a:outerShdw blurRad="38100" dist="38100" dir="2700000" algn="tl">
                    <a:srgbClr val="000000">
                      <a:alpha val="43137"/>
                    </a:srgbClr>
                  </a:outerShdw>
                </a:effectLst>
                <a:latin typeface="Garamond" pitchFamily="18" charset="0"/>
              </a:rPr>
              <a:t>C</a:t>
            </a:r>
            <a:r>
              <a:rPr lang="en-US" b="1" u="sng" dirty="0" smtClean="0">
                <a:effectLst>
                  <a:outerShdw blurRad="38100" dist="38100" dir="2700000" algn="tl">
                    <a:srgbClr val="000000">
                      <a:alpha val="43137"/>
                    </a:srgbClr>
                  </a:outerShdw>
                </a:effectLst>
                <a:latin typeface="Garamond" pitchFamily="18" charset="0"/>
              </a:rPr>
              <a:t>omparison</a:t>
            </a:r>
            <a:endParaRPr lang="en-US" b="1" u="sng" dirty="0">
              <a:effectLst>
                <a:outerShdw blurRad="38100" dist="38100" dir="2700000" algn="tl">
                  <a:srgbClr val="000000">
                    <a:alpha val="43137"/>
                  </a:srgbClr>
                </a:outerShdw>
              </a:effectLst>
              <a:latin typeface="Garamond" pitchFamily="18" charset="0"/>
            </a:endParaRPr>
          </a:p>
        </p:txBody>
      </p:sp>
      <p:graphicFrame>
        <p:nvGraphicFramePr>
          <p:cNvPr id="6" name="דיאגרמה 3"/>
          <p:cNvGraphicFramePr/>
          <p:nvPr>
            <p:extLst>
              <p:ext uri="{D42A27DB-BD31-4B8C-83A1-F6EECF244321}">
                <p14:modId xmlns:p14="http://schemas.microsoft.com/office/powerpoint/2010/main" xmlns="" val="3858212145"/>
              </p:ext>
            </p:extLst>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p:cNvGrpSpPr/>
          <p:nvPr/>
        </p:nvGrpSpPr>
        <p:grpSpPr>
          <a:xfrm>
            <a:off x="323528" y="2187479"/>
            <a:ext cx="8565176" cy="3165092"/>
            <a:chOff x="1332438" y="2097505"/>
            <a:chExt cx="8565176" cy="3165092"/>
          </a:xfrm>
        </p:grpSpPr>
        <p:grpSp>
          <p:nvGrpSpPr>
            <p:cNvPr id="29" name="קבוצה 28"/>
            <p:cNvGrpSpPr/>
            <p:nvPr/>
          </p:nvGrpSpPr>
          <p:grpSpPr>
            <a:xfrm>
              <a:off x="4932838" y="2097505"/>
              <a:ext cx="1125629" cy="1970952"/>
              <a:chOff x="4929898" y="1586478"/>
              <a:chExt cx="1125629" cy="1970952"/>
            </a:xfrm>
          </p:grpSpPr>
          <p:sp>
            <p:nvSpPr>
              <p:cNvPr id="16" name="מלבן 15"/>
              <p:cNvSpPr/>
              <p:nvPr/>
            </p:nvSpPr>
            <p:spPr>
              <a:xfrm>
                <a:off x="4929898" y="3188098"/>
                <a:ext cx="1125629" cy="369332"/>
              </a:xfrm>
              <a:prstGeom prst="rect">
                <a:avLst/>
              </a:prstGeom>
            </p:spPr>
            <p:txBody>
              <a:bodyPr wrap="none">
                <a:spAutoFit/>
              </a:bodyPr>
              <a:lstStyle/>
              <a:p>
                <a:r>
                  <a:rPr lang="en-US" b="1" dirty="0" smtClean="0">
                    <a:solidFill>
                      <a:schemeClr val="tx2">
                        <a:lumMod val="50000"/>
                      </a:schemeClr>
                    </a:solidFill>
                    <a:latin typeface="Garamond" panose="02020404030301010803" pitchFamily="18" charset="0"/>
                  </a:rPr>
                  <a:t>Dyslexics</a:t>
                </a:r>
                <a:endParaRPr lang="en-US" dirty="0"/>
              </a:p>
            </p:txBody>
          </p:sp>
          <p:sp>
            <p:nvSpPr>
              <p:cNvPr id="23" name="מלבן 22"/>
              <p:cNvSpPr/>
              <p:nvPr/>
            </p:nvSpPr>
            <p:spPr>
              <a:xfrm>
                <a:off x="5004437" y="1586478"/>
                <a:ext cx="976549" cy="369332"/>
              </a:xfrm>
              <a:prstGeom prst="rect">
                <a:avLst/>
              </a:prstGeom>
            </p:spPr>
            <p:txBody>
              <a:bodyPr wrap="none">
                <a:spAutoFit/>
              </a:bodyPr>
              <a:lstStyle/>
              <a:p>
                <a:r>
                  <a:rPr lang="en-US" b="1" dirty="0" smtClean="0">
                    <a:solidFill>
                      <a:schemeClr val="tx2">
                        <a:lumMod val="50000"/>
                      </a:schemeClr>
                    </a:solidFill>
                    <a:latin typeface="Garamond" panose="02020404030301010803" pitchFamily="18" charset="0"/>
                  </a:rPr>
                  <a:t>Typical </a:t>
                </a:r>
                <a:endParaRPr lang="en-US" dirty="0"/>
              </a:p>
            </p:txBody>
          </p:sp>
        </p:grpSp>
        <p:pic>
          <p:nvPicPr>
            <p:cNvPr id="10247" name="Picture 7"/>
            <p:cNvPicPr>
              <a:picLocks noChangeAspect="1" noChangeArrowheads="1"/>
            </p:cNvPicPr>
            <p:nvPr/>
          </p:nvPicPr>
          <p:blipFill>
            <a:blip r:embed="rId8" cstate="print"/>
            <a:srcRect t="11960"/>
            <a:stretch>
              <a:fillRect/>
            </a:stretch>
          </p:blipFill>
          <p:spPr bwMode="auto">
            <a:xfrm rot="16200000">
              <a:off x="8973413" y="3672400"/>
              <a:ext cx="1672760" cy="175642"/>
            </a:xfrm>
            <a:prstGeom prst="rect">
              <a:avLst/>
            </a:prstGeom>
            <a:noFill/>
            <a:ln w="9525">
              <a:noFill/>
              <a:miter lim="800000"/>
              <a:headEnd/>
              <a:tailEnd/>
            </a:ln>
          </p:spPr>
        </p:pic>
        <p:grpSp>
          <p:nvGrpSpPr>
            <p:cNvPr id="7" name="Group 6"/>
            <p:cNvGrpSpPr/>
            <p:nvPr/>
          </p:nvGrpSpPr>
          <p:grpSpPr>
            <a:xfrm>
              <a:off x="1332438" y="4004887"/>
              <a:ext cx="8163777" cy="1257710"/>
              <a:chOff x="971599" y="3108260"/>
              <a:chExt cx="8163777" cy="1257710"/>
            </a:xfrm>
          </p:grpSpPr>
          <p:pic>
            <p:nvPicPr>
              <p:cNvPr id="3" name="Picture 2"/>
              <p:cNvPicPr>
                <a:picLocks noChangeAspect="1"/>
              </p:cNvPicPr>
              <p:nvPr/>
            </p:nvPicPr>
            <p:blipFill rotWithShape="1">
              <a:blip r:embed="rId9" cstate="print">
                <a:extLst>
                  <a:ext uri="{28A0092B-C50C-407E-A947-70E740481C1C}">
                    <a14:useLocalDpi xmlns:a14="http://schemas.microsoft.com/office/drawing/2010/main" xmlns="" val="0"/>
                  </a:ext>
                </a:extLst>
              </a:blip>
              <a:srcRect l="10625" t="12446" r="9051"/>
              <a:stretch/>
            </p:blipFill>
            <p:spPr>
              <a:xfrm>
                <a:off x="971599" y="3246373"/>
                <a:ext cx="8163777" cy="1119597"/>
              </a:xfrm>
              <a:prstGeom prst="rect">
                <a:avLst/>
              </a:prstGeom>
            </p:spPr>
          </p:pic>
          <p:pic>
            <p:nvPicPr>
              <p:cNvPr id="5" name="Picture 4"/>
              <p:cNvPicPr>
                <a:picLocks noChangeAspect="1"/>
              </p:cNvPicPr>
              <p:nvPr/>
            </p:nvPicPr>
            <p:blipFill>
              <a:blip r:embed="rId10" cstate="print"/>
              <a:stretch>
                <a:fillRect/>
              </a:stretch>
            </p:blipFill>
            <p:spPr>
              <a:xfrm>
                <a:off x="1239741" y="3108260"/>
                <a:ext cx="704850" cy="276225"/>
              </a:xfrm>
              <a:prstGeom prst="rect">
                <a:avLst/>
              </a:prstGeom>
            </p:spPr>
          </p:pic>
        </p:grpSp>
        <p:grpSp>
          <p:nvGrpSpPr>
            <p:cNvPr id="8" name="Group 7"/>
            <p:cNvGrpSpPr/>
            <p:nvPr/>
          </p:nvGrpSpPr>
          <p:grpSpPr>
            <a:xfrm>
              <a:off x="1352328" y="2368139"/>
              <a:ext cx="8188140" cy="1258724"/>
              <a:chOff x="1420260" y="2064396"/>
              <a:chExt cx="8188140" cy="1258724"/>
            </a:xfrm>
          </p:grpSpPr>
          <p:pic>
            <p:nvPicPr>
              <p:cNvPr id="4" name="Picture 3"/>
              <p:cNvPicPr>
                <a:picLocks noChangeAspect="1"/>
              </p:cNvPicPr>
              <p:nvPr/>
            </p:nvPicPr>
            <p:blipFill rotWithShape="1">
              <a:blip r:embed="rId11" cstate="print">
                <a:extLst>
                  <a:ext uri="{28A0092B-C50C-407E-A947-70E740481C1C}">
                    <a14:useLocalDpi xmlns:a14="http://schemas.microsoft.com/office/drawing/2010/main" xmlns="" val="0"/>
                  </a:ext>
                </a:extLst>
              </a:blip>
              <a:srcRect l="11025" t="12811" r="8651"/>
              <a:stretch/>
            </p:blipFill>
            <p:spPr>
              <a:xfrm>
                <a:off x="1420260" y="2204863"/>
                <a:ext cx="8188140" cy="1118257"/>
              </a:xfrm>
              <a:prstGeom prst="rect">
                <a:avLst/>
              </a:prstGeom>
            </p:spPr>
          </p:pic>
          <p:pic>
            <p:nvPicPr>
              <p:cNvPr id="22" name="Picture 21"/>
              <p:cNvPicPr>
                <a:picLocks noChangeAspect="1"/>
              </p:cNvPicPr>
              <p:nvPr/>
            </p:nvPicPr>
            <p:blipFill>
              <a:blip r:embed="rId10" cstate="print"/>
              <a:stretch>
                <a:fillRect/>
              </a:stretch>
            </p:blipFill>
            <p:spPr>
              <a:xfrm>
                <a:off x="1616394" y="2064396"/>
                <a:ext cx="704850" cy="276225"/>
              </a:xfrm>
              <a:prstGeom prst="rect">
                <a:avLst/>
              </a:prstGeom>
            </p:spPr>
          </p:pic>
        </p:grpSp>
      </p:grpSp>
      <p:sp>
        <p:nvSpPr>
          <p:cNvPr id="31" name="מלבן 16"/>
          <p:cNvSpPr/>
          <p:nvPr/>
        </p:nvSpPr>
        <p:spPr>
          <a:xfrm>
            <a:off x="343418" y="2457552"/>
            <a:ext cx="1024340" cy="289502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998134512"/>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Group Analysis</a:t>
            </a:r>
            <a:endParaRPr lang="en-US" b="1" dirty="0">
              <a:effectLst>
                <a:outerShdw blurRad="38100" dist="38100" dir="2700000" algn="tl">
                  <a:srgbClr val="000000">
                    <a:alpha val="43137"/>
                  </a:srgbClr>
                </a:outerShdw>
              </a:effectLst>
              <a:latin typeface="Garamond" pitchFamily="18" charset="0"/>
            </a:endParaRPr>
          </a:p>
        </p:txBody>
      </p:sp>
      <p:sp>
        <p:nvSpPr>
          <p:cNvPr id="8" name="מציין מיקום תוכן 2"/>
          <p:cNvSpPr txBox="1">
            <a:spLocks/>
          </p:cNvSpPr>
          <p:nvPr/>
        </p:nvSpPr>
        <p:spPr>
          <a:xfrm>
            <a:off x="467544" y="1628800"/>
            <a:ext cx="8229600" cy="4873728"/>
          </a:xfrm>
          <a:prstGeom prst="rect">
            <a:avLst/>
          </a:prstGeom>
        </p:spPr>
        <p:txBody>
          <a:bodyPr vert="horz">
            <a:noAutofit/>
          </a:bodyPr>
          <a:lstStyle/>
          <a:p>
            <a:pPr marL="365760" marR="0" lvl="0" indent="-256032" algn="l" defTabSz="914400" rtl="0" eaLnBrk="1" fontAlgn="auto" latinLnBrk="0" hangingPunct="1">
              <a:lnSpc>
                <a:spcPct val="100000"/>
              </a:lnSpc>
              <a:spcBef>
                <a:spcPts val="300"/>
              </a:spcBef>
              <a:spcAft>
                <a:spcPts val="0"/>
              </a:spcAft>
              <a:buClr>
                <a:schemeClr val="accent2">
                  <a:lumMod val="50000"/>
                </a:schemeClr>
              </a:buClr>
              <a:buSzTx/>
              <a:buFont typeface="Georgia"/>
              <a:buChar char="•"/>
              <a:tabLst/>
              <a:defRPr/>
            </a:pPr>
            <a:endParaRPr kumimoji="0" lang="en-US" sz="2400" b="0" i="0" u="none" strike="noStrike" kern="1200" cap="none" spc="0" normalizeH="0" baseline="0" noProof="0" dirty="0" smtClean="0">
              <a:ln>
                <a:noFill/>
              </a:ln>
              <a:solidFill>
                <a:schemeClr val="tx2">
                  <a:lumMod val="50000"/>
                </a:schemeClr>
              </a:solidFill>
              <a:effectLst/>
              <a:uLnTx/>
              <a:uFillTx/>
              <a:latin typeface="Garamond" panose="02020404030301010803" pitchFamily="18" charset="0"/>
              <a:ea typeface="+mn-ea"/>
              <a:cs typeface="+mn-cs"/>
            </a:endParaRPr>
          </a:p>
        </p:txBody>
      </p:sp>
      <p:graphicFrame>
        <p:nvGraphicFramePr>
          <p:cNvPr id="6" name="דיאגרמה 3"/>
          <p:cNvGraphicFramePr/>
          <p:nvPr>
            <p:extLst>
              <p:ext uri="{D42A27DB-BD31-4B8C-83A1-F6EECF244321}">
                <p14:modId xmlns:p14="http://schemas.microsoft.com/office/powerpoint/2010/main" xmlns="" val="3858212145"/>
              </p:ext>
            </p:extLst>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מציין מיקום תוכן 2"/>
          <p:cNvSpPr txBox="1">
            <a:spLocks/>
          </p:cNvSpPr>
          <p:nvPr/>
        </p:nvSpPr>
        <p:spPr>
          <a:xfrm>
            <a:off x="619944" y="1781200"/>
            <a:ext cx="8229600" cy="4873728"/>
          </a:xfrm>
          <a:prstGeom prst="rect">
            <a:avLst/>
          </a:prstGeom>
        </p:spPr>
        <p:txBody>
          <a:bodyPr vert="horz">
            <a:noAutofit/>
          </a:bodyPr>
          <a:lstStyle/>
          <a:p>
            <a:pPr marL="109728" lvl="0">
              <a:spcBef>
                <a:spcPts val="300"/>
              </a:spcBef>
              <a:buClr>
                <a:schemeClr val="accent2">
                  <a:lumMod val="50000"/>
                </a:schemeClr>
              </a:buClr>
              <a:defRPr/>
            </a:pPr>
            <a:r>
              <a:rPr lang="en-US" sz="2400" b="1" dirty="0" smtClean="0">
                <a:solidFill>
                  <a:schemeClr val="tx2">
                    <a:lumMod val="50000"/>
                  </a:schemeClr>
                </a:solidFill>
                <a:latin typeface="Garamond" panose="02020404030301010803" pitchFamily="18" charset="0"/>
              </a:rPr>
              <a:t>2.    Average </a:t>
            </a:r>
            <a:r>
              <a:rPr lang="en-US" sz="2400" b="1" dirty="0">
                <a:solidFill>
                  <a:schemeClr val="tx2">
                    <a:lumMod val="50000"/>
                  </a:schemeClr>
                </a:solidFill>
                <a:latin typeface="Garamond" panose="02020404030301010803" pitchFamily="18" charset="0"/>
              </a:rPr>
              <a:t>Weight Matrix  </a:t>
            </a:r>
            <a:endParaRPr kumimoji="0" lang="en-US" sz="2400" b="1" i="0" u="none" strike="noStrike" kern="1200" cap="none" spc="0" normalizeH="0" baseline="0" noProof="0" dirty="0" smtClean="0">
              <a:ln>
                <a:noFill/>
              </a:ln>
              <a:solidFill>
                <a:schemeClr val="tx2">
                  <a:lumMod val="50000"/>
                </a:schemeClr>
              </a:solidFill>
              <a:effectLst/>
              <a:uLnTx/>
              <a:uFillTx/>
              <a:latin typeface="Garamond" panose="02020404030301010803" pitchFamily="18" charset="0"/>
            </a:endParaRPr>
          </a:p>
        </p:txBody>
      </p:sp>
      <p:grpSp>
        <p:nvGrpSpPr>
          <p:cNvPr id="26" name="Group 25"/>
          <p:cNvGrpSpPr/>
          <p:nvPr/>
        </p:nvGrpSpPr>
        <p:grpSpPr>
          <a:xfrm>
            <a:off x="587983" y="2645859"/>
            <a:ext cx="8016465" cy="2151293"/>
            <a:chOff x="299951" y="2357827"/>
            <a:chExt cx="8016465" cy="2151293"/>
          </a:xfrm>
        </p:grpSpPr>
        <p:grpSp>
          <p:nvGrpSpPr>
            <p:cNvPr id="4" name="Group 3"/>
            <p:cNvGrpSpPr/>
            <p:nvPr/>
          </p:nvGrpSpPr>
          <p:grpSpPr>
            <a:xfrm>
              <a:off x="299951" y="2420888"/>
              <a:ext cx="5064137" cy="1956734"/>
              <a:chOff x="299951" y="2420888"/>
              <a:chExt cx="5064137" cy="1956734"/>
            </a:xfrm>
          </p:grpSpPr>
          <p:grpSp>
            <p:nvGrpSpPr>
              <p:cNvPr id="56" name="Group 55"/>
              <p:cNvGrpSpPr/>
              <p:nvPr/>
            </p:nvGrpSpPr>
            <p:grpSpPr>
              <a:xfrm>
                <a:off x="299951" y="2420888"/>
                <a:ext cx="3133793" cy="1956734"/>
                <a:chOff x="323528" y="2120338"/>
                <a:chExt cx="3133793" cy="1956734"/>
              </a:xfrm>
            </p:grpSpPr>
            <p:grpSp>
              <p:nvGrpSpPr>
                <p:cNvPr id="59" name="Group 58"/>
                <p:cNvGrpSpPr/>
                <p:nvPr/>
              </p:nvGrpSpPr>
              <p:grpSpPr>
                <a:xfrm>
                  <a:off x="2291321" y="2120338"/>
                  <a:ext cx="1166000" cy="1956734"/>
                  <a:chOff x="2493473" y="2132856"/>
                  <a:chExt cx="1166000" cy="1956734"/>
                </a:xfrm>
              </p:grpSpPr>
              <p:sp>
                <p:nvSpPr>
                  <p:cNvPr id="88" name="Rectangle 87"/>
                  <p:cNvSpPr/>
                  <p:nvPr/>
                </p:nvSpPr>
                <p:spPr>
                  <a:xfrm>
                    <a:off x="3008422" y="2433406"/>
                    <a:ext cx="626615" cy="1656184"/>
                  </a:xfrm>
                  <a:prstGeom prst="rect">
                    <a:avLst/>
                  </a:prstGeom>
                </p:spPr>
                <p:style>
                  <a:lnRef idx="1">
                    <a:schemeClr val="accent1"/>
                  </a:lnRef>
                  <a:fillRef idx="2">
                    <a:schemeClr val="accent1"/>
                  </a:fillRef>
                  <a:effectRef idx="1">
                    <a:schemeClr val="accent1"/>
                  </a:effectRef>
                  <a:fontRef idx="minor">
                    <a:schemeClr val="dk1"/>
                  </a:fontRef>
                </p:style>
                <p:txBody>
                  <a:bodyPr rtlCol="1" anchor="ctr"/>
                  <a:lstStyle/>
                  <a:p>
                    <a:pPr algn="ctr"/>
                    <a:endParaRPr lang="he-IL"/>
                  </a:p>
                </p:txBody>
              </p:sp>
              <p:cxnSp>
                <p:nvCxnSpPr>
                  <p:cNvPr id="89" name="Straight Arrow Connector 88"/>
                  <p:cNvCxnSpPr/>
                  <p:nvPr/>
                </p:nvCxnSpPr>
                <p:spPr>
                  <a:xfrm flipH="1">
                    <a:off x="3011401" y="2342870"/>
                    <a:ext cx="648072" cy="60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90" name="TextBox 89"/>
                  <p:cNvSpPr txBox="1"/>
                  <p:nvPr/>
                </p:nvSpPr>
                <p:spPr>
                  <a:xfrm>
                    <a:off x="2493473" y="3228825"/>
                    <a:ext cx="562025" cy="261610"/>
                  </a:xfrm>
                  <a:prstGeom prst="rect">
                    <a:avLst/>
                  </a:prstGeom>
                  <a:noFill/>
                </p:spPr>
                <p:txBody>
                  <a:bodyPr wrap="square" rtlCol="1">
                    <a:spAutoFit/>
                  </a:bodyPr>
                  <a:lstStyle/>
                  <a:p>
                    <a:r>
                      <a:rPr lang="en-US" sz="1100" b="1" dirty="0" smtClean="0">
                        <a:latin typeface="Calibri" panose="020F0502020204030204" pitchFamily="34" charset="0"/>
                        <a:cs typeface="Arial" panose="020B0604020202020204" pitchFamily="34" charset="0"/>
                      </a:rPr>
                      <a:t>~600K</a:t>
                    </a:r>
                    <a:endParaRPr lang="he-IL" sz="1100" b="1" dirty="0">
                      <a:latin typeface="Calibri" panose="020F0502020204030204" pitchFamily="34" charset="0"/>
                      <a:cs typeface="Arial" panose="020B0604020202020204" pitchFamily="34" charset="0"/>
                    </a:endParaRPr>
                  </a:p>
                </p:txBody>
              </p:sp>
              <p:sp>
                <p:nvSpPr>
                  <p:cNvPr id="91" name="TextBox 90"/>
                  <p:cNvSpPr txBox="1"/>
                  <p:nvPr/>
                </p:nvSpPr>
                <p:spPr>
                  <a:xfrm>
                    <a:off x="3155417" y="2132856"/>
                    <a:ext cx="432048" cy="261610"/>
                  </a:xfrm>
                  <a:prstGeom prst="rect">
                    <a:avLst/>
                  </a:prstGeom>
                  <a:noFill/>
                </p:spPr>
                <p:txBody>
                  <a:bodyPr wrap="square" rtlCol="1">
                    <a:spAutoFit/>
                  </a:bodyPr>
                  <a:lstStyle/>
                  <a:p>
                    <a:r>
                      <a:rPr lang="en-US" sz="1100" b="1" dirty="0" smtClean="0">
                        <a:latin typeface="Calibri" panose="020F0502020204030204" pitchFamily="34" charset="0"/>
                        <a:cs typeface="Arial" panose="020B0604020202020204" pitchFamily="34" charset="0"/>
                      </a:rPr>
                      <a:t>180</a:t>
                    </a:r>
                    <a:endParaRPr lang="he-IL" sz="1100" b="1" dirty="0">
                      <a:latin typeface="Calibri" panose="020F0502020204030204" pitchFamily="34" charset="0"/>
                      <a:cs typeface="Arial" panose="020B0604020202020204" pitchFamily="34" charset="0"/>
                    </a:endParaRPr>
                  </a:p>
                </p:txBody>
              </p:sp>
            </p:grpSp>
            <p:grpSp>
              <p:nvGrpSpPr>
                <p:cNvPr id="60" name="Group 59"/>
                <p:cNvGrpSpPr/>
                <p:nvPr/>
              </p:nvGrpSpPr>
              <p:grpSpPr>
                <a:xfrm>
                  <a:off x="323528" y="2488164"/>
                  <a:ext cx="1902023" cy="1444892"/>
                  <a:chOff x="711722" y="2537896"/>
                  <a:chExt cx="1902023" cy="1444892"/>
                </a:xfrm>
              </p:grpSpPr>
              <p:sp>
                <p:nvSpPr>
                  <p:cNvPr id="81" name="Cube 80"/>
                  <p:cNvSpPr/>
                  <p:nvPr/>
                </p:nvSpPr>
                <p:spPr>
                  <a:xfrm>
                    <a:off x="1136434" y="2693320"/>
                    <a:ext cx="936104" cy="936104"/>
                  </a:xfrm>
                  <a:prstGeom prst="cube">
                    <a:avLst/>
                  </a:prstGeom>
                </p:spPr>
                <p:style>
                  <a:lnRef idx="1">
                    <a:schemeClr val="accent1"/>
                  </a:lnRef>
                  <a:fillRef idx="2">
                    <a:schemeClr val="accent1"/>
                  </a:fillRef>
                  <a:effectRef idx="1">
                    <a:schemeClr val="accent1"/>
                  </a:effectRef>
                  <a:fontRef idx="minor">
                    <a:schemeClr val="dk1"/>
                  </a:fontRef>
                </p:style>
                <p:txBody>
                  <a:bodyPr rtlCol="1" anchor="ctr"/>
                  <a:lstStyle/>
                  <a:p>
                    <a:pPr algn="ctr"/>
                    <a:endParaRPr lang="he-IL"/>
                  </a:p>
                </p:txBody>
              </p:sp>
              <p:sp>
                <p:nvSpPr>
                  <p:cNvPr id="82" name="TextBox 81"/>
                  <p:cNvSpPr txBox="1"/>
                  <p:nvPr/>
                </p:nvSpPr>
                <p:spPr>
                  <a:xfrm>
                    <a:off x="1039082" y="3675011"/>
                    <a:ext cx="940630" cy="307777"/>
                  </a:xfrm>
                  <a:prstGeom prst="rect">
                    <a:avLst/>
                  </a:prstGeom>
                  <a:noFill/>
                </p:spPr>
                <p:txBody>
                  <a:bodyPr wrap="square" rtlCol="1">
                    <a:spAutoFit/>
                  </a:bodyPr>
                  <a:lstStyle/>
                  <a:p>
                    <a:r>
                      <a:rPr lang="en-US" sz="1400" dirty="0">
                        <a:latin typeface="Calibri" panose="020F0502020204030204" pitchFamily="34" charset="0"/>
                        <a:cs typeface="Arial" panose="020B0604020202020204" pitchFamily="34" charset="0"/>
                      </a:rPr>
                      <a:t>f</a:t>
                    </a:r>
                    <a:r>
                      <a:rPr lang="en-US" sz="1400" dirty="0" smtClean="0">
                        <a:latin typeface="Calibri" panose="020F0502020204030204" pitchFamily="34" charset="0"/>
                        <a:cs typeface="Arial" panose="020B0604020202020204" pitchFamily="34" charset="0"/>
                      </a:rPr>
                      <a:t>MRI data</a:t>
                    </a:r>
                    <a:endParaRPr lang="he-IL" sz="1400" dirty="0">
                      <a:latin typeface="Calibri" panose="020F0502020204030204" pitchFamily="34" charset="0"/>
                      <a:cs typeface="Arial" panose="020B0604020202020204" pitchFamily="34" charset="0"/>
                    </a:endParaRPr>
                  </a:p>
                </p:txBody>
              </p:sp>
              <p:sp>
                <p:nvSpPr>
                  <p:cNvPr id="83" name="TextBox 82"/>
                  <p:cNvSpPr txBox="1"/>
                  <p:nvPr/>
                </p:nvSpPr>
                <p:spPr>
                  <a:xfrm>
                    <a:off x="711722" y="3161372"/>
                    <a:ext cx="407435" cy="307777"/>
                  </a:xfrm>
                  <a:prstGeom prst="rect">
                    <a:avLst/>
                  </a:prstGeom>
                  <a:noFill/>
                </p:spPr>
                <p:txBody>
                  <a:bodyPr wrap="square" rtlCol="1">
                    <a:spAutoFit/>
                  </a:bodyPr>
                  <a:lstStyle/>
                  <a:p>
                    <a:r>
                      <a:rPr lang="en-US" sz="1400" b="1" dirty="0" smtClean="0">
                        <a:latin typeface="Calibri" panose="020F0502020204030204" pitchFamily="34" charset="0"/>
                        <a:cs typeface="Arial" panose="020B0604020202020204" pitchFamily="34" charset="0"/>
                      </a:rPr>
                      <a:t>79</a:t>
                    </a:r>
                    <a:endParaRPr lang="he-IL" sz="1400" b="1" dirty="0">
                      <a:latin typeface="Calibri" panose="020F0502020204030204" pitchFamily="34" charset="0"/>
                      <a:cs typeface="Arial" panose="020B0604020202020204" pitchFamily="34" charset="0"/>
                    </a:endParaRPr>
                  </a:p>
                </p:txBody>
              </p:sp>
              <p:sp>
                <p:nvSpPr>
                  <p:cNvPr id="84" name="TextBox 83"/>
                  <p:cNvSpPr txBox="1"/>
                  <p:nvPr/>
                </p:nvSpPr>
                <p:spPr>
                  <a:xfrm>
                    <a:off x="1286862" y="2946054"/>
                    <a:ext cx="407435" cy="307777"/>
                  </a:xfrm>
                  <a:prstGeom prst="rect">
                    <a:avLst/>
                  </a:prstGeom>
                  <a:noFill/>
                </p:spPr>
                <p:txBody>
                  <a:bodyPr wrap="square" rtlCol="1">
                    <a:spAutoFit/>
                  </a:bodyPr>
                  <a:lstStyle/>
                  <a:p>
                    <a:r>
                      <a:rPr lang="en-US" sz="1400" b="1" dirty="0" smtClean="0">
                        <a:latin typeface="Calibri" panose="020F0502020204030204" pitchFamily="34" charset="0"/>
                        <a:cs typeface="Arial" panose="020B0604020202020204" pitchFamily="34" charset="0"/>
                      </a:rPr>
                      <a:t>95</a:t>
                    </a:r>
                    <a:endParaRPr lang="he-IL" sz="1400" b="1" dirty="0">
                      <a:latin typeface="Calibri" panose="020F0502020204030204" pitchFamily="34" charset="0"/>
                      <a:cs typeface="Arial" panose="020B0604020202020204" pitchFamily="34" charset="0"/>
                    </a:endParaRPr>
                  </a:p>
                </p:txBody>
              </p:sp>
              <p:sp>
                <p:nvSpPr>
                  <p:cNvPr id="85" name="TextBox 84"/>
                  <p:cNvSpPr txBox="1"/>
                  <p:nvPr/>
                </p:nvSpPr>
                <p:spPr>
                  <a:xfrm>
                    <a:off x="763040" y="2537896"/>
                    <a:ext cx="407435" cy="307777"/>
                  </a:xfrm>
                  <a:prstGeom prst="rect">
                    <a:avLst/>
                  </a:prstGeom>
                  <a:noFill/>
                </p:spPr>
                <p:txBody>
                  <a:bodyPr wrap="square" rtlCol="1">
                    <a:spAutoFit/>
                  </a:bodyPr>
                  <a:lstStyle/>
                  <a:p>
                    <a:r>
                      <a:rPr lang="en-US" sz="1400" b="1" dirty="0" smtClean="0">
                        <a:latin typeface="Calibri" panose="020F0502020204030204" pitchFamily="34" charset="0"/>
                        <a:cs typeface="Arial" panose="020B0604020202020204" pitchFamily="34" charset="0"/>
                      </a:rPr>
                      <a:t>79</a:t>
                    </a:r>
                    <a:endParaRPr lang="he-IL" sz="1400" b="1" dirty="0">
                      <a:latin typeface="Calibri" panose="020F0502020204030204" pitchFamily="34" charset="0"/>
                      <a:cs typeface="Arial" panose="020B0604020202020204" pitchFamily="34" charset="0"/>
                    </a:endParaRPr>
                  </a:p>
                </p:txBody>
              </p:sp>
              <p:cxnSp>
                <p:nvCxnSpPr>
                  <p:cNvPr id="86" name="Straight Arrow Connector 85"/>
                  <p:cNvCxnSpPr/>
                  <p:nvPr/>
                </p:nvCxnSpPr>
                <p:spPr>
                  <a:xfrm flipH="1">
                    <a:off x="1004340" y="2610538"/>
                    <a:ext cx="279187" cy="31646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87" name="TextBox 86"/>
                  <p:cNvSpPr txBox="1"/>
                  <p:nvPr/>
                </p:nvSpPr>
                <p:spPr>
                  <a:xfrm>
                    <a:off x="2051720" y="2987228"/>
                    <a:ext cx="562025" cy="261610"/>
                  </a:xfrm>
                  <a:prstGeom prst="rect">
                    <a:avLst/>
                  </a:prstGeom>
                  <a:noFill/>
                </p:spPr>
                <p:txBody>
                  <a:bodyPr wrap="square" rtlCol="1">
                    <a:spAutoFit/>
                  </a:bodyPr>
                  <a:lstStyle/>
                  <a:p>
                    <a:r>
                      <a:rPr lang="en-US" sz="1100" b="1" dirty="0" smtClean="0">
                        <a:solidFill>
                          <a:srgbClr val="C00000"/>
                        </a:solidFill>
                        <a:latin typeface="Calibri" panose="020F0502020204030204" pitchFamily="34" charset="0"/>
                        <a:cs typeface="Arial" panose="020B0604020202020204" pitchFamily="34" charset="0"/>
                      </a:rPr>
                      <a:t>X 180 </a:t>
                    </a:r>
                    <a:endParaRPr lang="he-IL" sz="1100" b="1" dirty="0">
                      <a:solidFill>
                        <a:srgbClr val="C00000"/>
                      </a:solidFill>
                      <a:latin typeface="Calibri" panose="020F0502020204030204" pitchFamily="34" charset="0"/>
                      <a:cs typeface="Arial" panose="020B0604020202020204" pitchFamily="34" charset="0"/>
                    </a:endParaRPr>
                  </a:p>
                </p:txBody>
              </p:sp>
            </p:grpSp>
            <p:grpSp>
              <p:nvGrpSpPr>
                <p:cNvPr id="61" name="Group 60"/>
                <p:cNvGrpSpPr/>
                <p:nvPr/>
              </p:nvGrpSpPr>
              <p:grpSpPr>
                <a:xfrm>
                  <a:off x="2102019" y="2552386"/>
                  <a:ext cx="765366" cy="288032"/>
                  <a:chOff x="2200704" y="2859477"/>
                  <a:chExt cx="765366" cy="288032"/>
                </a:xfrm>
              </p:grpSpPr>
              <p:sp>
                <p:nvSpPr>
                  <p:cNvPr id="79" name="TextBox 78"/>
                  <p:cNvSpPr txBox="1"/>
                  <p:nvPr/>
                </p:nvSpPr>
                <p:spPr>
                  <a:xfrm>
                    <a:off x="2200704" y="2859477"/>
                    <a:ext cx="765366" cy="276999"/>
                  </a:xfrm>
                  <a:prstGeom prst="rect">
                    <a:avLst/>
                  </a:prstGeom>
                  <a:noFill/>
                </p:spPr>
                <p:txBody>
                  <a:bodyPr wrap="square" rtlCol="1">
                    <a:spAutoFit/>
                  </a:bodyPr>
                  <a:lstStyle/>
                  <a:p>
                    <a:r>
                      <a:rPr lang="en-US" sz="1200" dirty="0" smtClean="0">
                        <a:solidFill>
                          <a:schemeClr val="accent3">
                            <a:lumMod val="75000"/>
                          </a:schemeClr>
                        </a:solidFill>
                        <a:latin typeface="Calibri" panose="020F0502020204030204" pitchFamily="34" charset="0"/>
                        <a:cs typeface="Arial" panose="020B0604020202020204" pitchFamily="34" charset="0"/>
                      </a:rPr>
                      <a:t>reshape</a:t>
                    </a:r>
                    <a:endParaRPr lang="he-IL" sz="1200" dirty="0">
                      <a:solidFill>
                        <a:schemeClr val="accent3">
                          <a:lumMod val="75000"/>
                        </a:schemeClr>
                      </a:solidFill>
                      <a:latin typeface="Calibri" panose="020F0502020204030204" pitchFamily="34" charset="0"/>
                      <a:cs typeface="Arial" panose="020B0604020202020204" pitchFamily="34" charset="0"/>
                    </a:endParaRPr>
                  </a:p>
                </p:txBody>
              </p:sp>
              <p:cxnSp>
                <p:nvCxnSpPr>
                  <p:cNvPr id="80" name="Straight Arrow Connector 79"/>
                  <p:cNvCxnSpPr/>
                  <p:nvPr/>
                </p:nvCxnSpPr>
                <p:spPr>
                  <a:xfrm>
                    <a:off x="2245990" y="3147509"/>
                    <a:ext cx="576064" cy="0"/>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7" name="TextBox 56"/>
              <p:cNvSpPr txBox="1"/>
              <p:nvPr/>
            </p:nvSpPr>
            <p:spPr>
              <a:xfrm>
                <a:off x="3911326" y="3096491"/>
                <a:ext cx="1452762" cy="523220"/>
              </a:xfrm>
              <a:prstGeom prst="rect">
                <a:avLst/>
              </a:prstGeom>
              <a:noFill/>
            </p:spPr>
            <p:txBody>
              <a:bodyPr wrap="square" rtlCol="1">
                <a:spAutoFit/>
              </a:bodyPr>
              <a:lstStyle/>
              <a:p>
                <a:pPr algn="ctr"/>
                <a:r>
                  <a:rPr lang="en-US" sz="1400" dirty="0" smtClean="0">
                    <a:solidFill>
                      <a:schemeClr val="accent3">
                        <a:lumMod val="75000"/>
                      </a:schemeClr>
                    </a:solidFill>
                    <a:latin typeface="Calibri" panose="020F0502020204030204" pitchFamily="34" charset="0"/>
                    <a:cs typeface="Arial" panose="020B0604020202020204" pitchFamily="34" charset="0"/>
                  </a:rPr>
                  <a:t>Calculating weight matrix G</a:t>
                </a:r>
                <a:endParaRPr lang="he-IL" sz="1400" dirty="0">
                  <a:solidFill>
                    <a:schemeClr val="accent3">
                      <a:lumMod val="75000"/>
                    </a:schemeClr>
                  </a:solidFill>
                  <a:latin typeface="Calibri" panose="020F0502020204030204" pitchFamily="34" charset="0"/>
                  <a:cs typeface="Arial" panose="020B0604020202020204" pitchFamily="34" charset="0"/>
                </a:endParaRPr>
              </a:p>
            </p:txBody>
          </p:sp>
          <p:cxnSp>
            <p:nvCxnSpPr>
              <p:cNvPr id="58" name="Straight Arrow Connector 57"/>
              <p:cNvCxnSpPr/>
              <p:nvPr/>
            </p:nvCxnSpPr>
            <p:spPr>
              <a:xfrm flipV="1">
                <a:off x="3479206" y="3338892"/>
                <a:ext cx="524592" cy="4475"/>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299951" y="2357827"/>
              <a:ext cx="8016465" cy="2151293"/>
              <a:chOff x="299951" y="2357827"/>
              <a:chExt cx="8016465" cy="2151293"/>
            </a:xfrm>
          </p:grpSpPr>
          <p:sp>
            <p:nvSpPr>
              <p:cNvPr id="9" name="Rectangle 8"/>
              <p:cNvSpPr/>
              <p:nvPr/>
            </p:nvSpPr>
            <p:spPr>
              <a:xfrm>
                <a:off x="299951" y="2420888"/>
                <a:ext cx="4992129" cy="2088232"/>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2" name="TextBox 91"/>
              <p:cNvSpPr txBox="1"/>
              <p:nvPr/>
            </p:nvSpPr>
            <p:spPr>
              <a:xfrm>
                <a:off x="5309357" y="2357827"/>
                <a:ext cx="940630" cy="738664"/>
              </a:xfrm>
              <a:prstGeom prst="rect">
                <a:avLst/>
              </a:prstGeom>
              <a:noFill/>
            </p:spPr>
            <p:txBody>
              <a:bodyPr wrap="square" rtlCol="1">
                <a:spAutoFit/>
              </a:bodyPr>
              <a:lstStyle/>
              <a:p>
                <a:r>
                  <a:rPr lang="en-US" sz="1400" dirty="0" smtClean="0">
                    <a:solidFill>
                      <a:srgbClr val="C00000"/>
                    </a:solidFill>
                    <a:latin typeface="Calibri" panose="020F0502020204030204" pitchFamily="34" charset="0"/>
                    <a:cs typeface="Arial" panose="020B0604020202020204" pitchFamily="34" charset="0"/>
                  </a:rPr>
                  <a:t>For each of the 20 studies</a:t>
                </a:r>
                <a:endParaRPr lang="he-IL" sz="1400" dirty="0">
                  <a:solidFill>
                    <a:srgbClr val="C00000"/>
                  </a:solidFill>
                  <a:latin typeface="Calibri" panose="020F0502020204030204" pitchFamily="34" charset="0"/>
                  <a:cs typeface="Arial" panose="020B0604020202020204" pitchFamily="34" charset="0"/>
                </a:endParaRPr>
              </a:p>
            </p:txBody>
          </p:sp>
          <p:cxnSp>
            <p:nvCxnSpPr>
              <p:cNvPr id="11" name="Straight Arrow Connector 10"/>
              <p:cNvCxnSpPr/>
              <p:nvPr/>
            </p:nvCxnSpPr>
            <p:spPr>
              <a:xfrm>
                <a:off x="6213962" y="2665688"/>
                <a:ext cx="50405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6707674" y="2446676"/>
                <a:ext cx="1065655" cy="523220"/>
              </a:xfrm>
              <a:prstGeom prst="rect">
                <a:avLst/>
              </a:prstGeom>
              <a:noFill/>
            </p:spPr>
            <p:txBody>
              <a:bodyPr wrap="square" rtlCol="1">
                <a:spAutoFit/>
              </a:bodyPr>
              <a:lstStyle/>
              <a:p>
                <a:pPr algn="ctr"/>
                <a:r>
                  <a:rPr lang="en-US" sz="1400" dirty="0" smtClean="0">
                    <a:solidFill>
                      <a:srgbClr val="C00000"/>
                    </a:solidFill>
                    <a:latin typeface="Calibri" panose="020F0502020204030204" pitchFamily="34" charset="0"/>
                    <a:cs typeface="Arial" panose="020B0604020202020204" pitchFamily="34" charset="0"/>
                  </a:rPr>
                  <a:t>Calculating average G</a:t>
                </a:r>
                <a:endParaRPr lang="he-IL" sz="1400" dirty="0">
                  <a:solidFill>
                    <a:srgbClr val="C00000"/>
                  </a:solidFill>
                  <a:latin typeface="Calibri" panose="020F0502020204030204" pitchFamily="34" charset="0"/>
                  <a:cs typeface="Arial" panose="020B0604020202020204" pitchFamily="34" charset="0"/>
                </a:endParaRPr>
              </a:p>
            </p:txBody>
          </p:sp>
          <p:cxnSp>
            <p:nvCxnSpPr>
              <p:cNvPr id="21" name="Straight Arrow Connector 20"/>
              <p:cNvCxnSpPr/>
              <p:nvPr/>
            </p:nvCxnSpPr>
            <p:spPr>
              <a:xfrm>
                <a:off x="7240501" y="2999649"/>
                <a:ext cx="0" cy="45513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6156176" y="3625860"/>
                <a:ext cx="2160240" cy="738664"/>
              </a:xfrm>
              <a:prstGeom prst="rect">
                <a:avLst/>
              </a:prstGeom>
              <a:noFill/>
            </p:spPr>
            <p:txBody>
              <a:bodyPr wrap="square" rtlCol="1">
                <a:spAutoFit/>
              </a:bodyPr>
              <a:lstStyle/>
              <a:p>
                <a:pPr algn="ctr"/>
                <a:r>
                  <a:rPr lang="en-US" sz="1400" b="1" dirty="0" smtClean="0">
                    <a:solidFill>
                      <a:srgbClr val="C00000"/>
                    </a:solidFill>
                    <a:latin typeface="Calibri" panose="020F0502020204030204" pitchFamily="34" charset="0"/>
                    <a:cs typeface="Arial" panose="020B0604020202020204" pitchFamily="34" charset="0"/>
                  </a:rPr>
                  <a:t>Complete dimensionality reduction using Laplacian Eigenmaps</a:t>
                </a:r>
                <a:endParaRPr lang="he-IL" sz="1400" b="1" dirty="0">
                  <a:solidFill>
                    <a:srgbClr val="C00000"/>
                  </a:solidFill>
                  <a:latin typeface="Calibri" panose="020F0502020204030204" pitchFamily="34" charset="0"/>
                  <a:cs typeface="Arial" panose="020B0604020202020204" pitchFamily="34" charset="0"/>
                </a:endParaRPr>
              </a:p>
            </p:txBody>
          </p:sp>
        </p:grpSp>
      </p:grpSp>
      <p:sp>
        <p:nvSpPr>
          <p:cNvPr id="34" name="TextBox 33"/>
          <p:cNvSpPr txBox="1"/>
          <p:nvPr/>
        </p:nvSpPr>
        <p:spPr>
          <a:xfrm>
            <a:off x="398595" y="5197907"/>
            <a:ext cx="5370904" cy="307777"/>
          </a:xfrm>
          <a:prstGeom prst="rect">
            <a:avLst/>
          </a:prstGeom>
          <a:noFill/>
        </p:spPr>
        <p:txBody>
          <a:bodyPr wrap="square" rtlCol="1">
            <a:spAutoFit/>
          </a:bodyPr>
          <a:lstStyle/>
          <a:p>
            <a:pPr algn="ctr"/>
            <a:r>
              <a:rPr lang="en-US" sz="1400" dirty="0" smtClean="0">
                <a:latin typeface="Garamond" panose="02020404030301010803" pitchFamily="18" charset="0"/>
                <a:cs typeface="Arial" panose="020B0604020202020204" pitchFamily="34" charset="0"/>
              </a:rPr>
              <a:t>* The analysis was performed only for slices 25-70 (out of total 79 slices)</a:t>
            </a:r>
            <a:endParaRPr lang="he-IL" sz="1400" dirty="0">
              <a:latin typeface="Garamond" panose="02020404030301010803" pitchFamily="18" charset="0"/>
              <a:cs typeface="Arial" panose="020B0604020202020204" pitchFamily="34" charset="0"/>
            </a:endParaRPr>
          </a:p>
        </p:txBody>
      </p:sp>
    </p:spTree>
    <p:extLst>
      <p:ext uri="{BB962C8B-B14F-4D97-AF65-F5344CB8AC3E}">
        <p14:creationId xmlns:p14="http://schemas.microsoft.com/office/powerpoint/2010/main" xmlns="" val="3101501035"/>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Average Weight Matrix - Results</a:t>
            </a:r>
            <a:endParaRPr lang="en-US" b="1" dirty="0">
              <a:effectLst>
                <a:outerShdw blurRad="38100" dist="38100" dir="2700000" algn="tl">
                  <a:srgbClr val="000000">
                    <a:alpha val="43137"/>
                  </a:srgbClr>
                </a:outerShdw>
              </a:effectLst>
              <a:latin typeface="Garamond" pitchFamily="18" charset="0"/>
            </a:endParaRPr>
          </a:p>
        </p:txBody>
      </p:sp>
      <p:sp>
        <p:nvSpPr>
          <p:cNvPr id="8" name="מציין מיקום תוכן 2"/>
          <p:cNvSpPr txBox="1">
            <a:spLocks/>
          </p:cNvSpPr>
          <p:nvPr/>
        </p:nvSpPr>
        <p:spPr>
          <a:xfrm>
            <a:off x="467544" y="1628800"/>
            <a:ext cx="8229600" cy="4873728"/>
          </a:xfrm>
          <a:prstGeom prst="rect">
            <a:avLst/>
          </a:prstGeom>
        </p:spPr>
        <p:txBody>
          <a:bodyPr vert="horz">
            <a:noAutofit/>
          </a:bodyPr>
          <a:lstStyle/>
          <a:p>
            <a:pPr marL="365760" marR="0" lvl="0" indent="-256032" algn="l" defTabSz="914400" rtl="0" eaLnBrk="1" fontAlgn="auto" latinLnBrk="0" hangingPunct="1">
              <a:lnSpc>
                <a:spcPct val="100000"/>
              </a:lnSpc>
              <a:spcBef>
                <a:spcPts val="300"/>
              </a:spcBef>
              <a:spcAft>
                <a:spcPts val="0"/>
              </a:spcAft>
              <a:buClr>
                <a:schemeClr val="accent2">
                  <a:lumMod val="50000"/>
                </a:schemeClr>
              </a:buClr>
              <a:buSzTx/>
              <a:buFont typeface="Georgia"/>
              <a:buChar char="•"/>
              <a:tabLst/>
              <a:defRPr/>
            </a:pPr>
            <a:endParaRPr kumimoji="0" lang="en-US" sz="2400" b="0" i="0" u="none" strike="noStrike" kern="1200" cap="none" spc="0" normalizeH="0" baseline="0" noProof="0" dirty="0" smtClean="0">
              <a:ln>
                <a:noFill/>
              </a:ln>
              <a:solidFill>
                <a:schemeClr val="tx2">
                  <a:lumMod val="50000"/>
                </a:schemeClr>
              </a:solidFill>
              <a:effectLst/>
              <a:uLnTx/>
              <a:uFillTx/>
              <a:latin typeface="Garamond" panose="02020404030301010803" pitchFamily="18" charset="0"/>
              <a:ea typeface="+mn-ea"/>
              <a:cs typeface="+mn-cs"/>
            </a:endParaRPr>
          </a:p>
        </p:txBody>
      </p:sp>
      <p:graphicFrame>
        <p:nvGraphicFramePr>
          <p:cNvPr id="6" name="דיאגרמה 3"/>
          <p:cNvGraphicFramePr/>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6500392" y="5949280"/>
            <a:ext cx="2520280" cy="307777"/>
          </a:xfrm>
          <a:prstGeom prst="rect">
            <a:avLst/>
          </a:prstGeom>
          <a:noFill/>
        </p:spPr>
        <p:txBody>
          <a:bodyPr wrap="square" rtlCol="1">
            <a:spAutoFit/>
          </a:bodyPr>
          <a:lstStyle/>
          <a:p>
            <a:pPr algn="ctr"/>
            <a:r>
              <a:rPr lang="en-US" sz="1400" dirty="0" smtClean="0">
                <a:latin typeface="Garamond" panose="02020404030301010803" pitchFamily="18" charset="0"/>
                <a:cs typeface="Arial" panose="020B0604020202020204" pitchFamily="34" charset="0"/>
              </a:rPr>
              <a:t>10 iterations, block size 1000</a:t>
            </a:r>
            <a:endParaRPr lang="he-IL" sz="1400" dirty="0">
              <a:latin typeface="Garamond" panose="02020404030301010803" pitchFamily="18" charset="0"/>
              <a:cs typeface="Arial" panose="020B0604020202020204" pitchFamily="34" charset="0"/>
            </a:endParaRPr>
          </a:p>
        </p:txBody>
      </p:sp>
      <p:sp>
        <p:nvSpPr>
          <p:cNvPr id="10" name="Rectangle 9"/>
          <p:cNvSpPr/>
          <p:nvPr/>
        </p:nvSpPr>
        <p:spPr>
          <a:xfrm rot="16200000">
            <a:off x="-658163" y="3455423"/>
            <a:ext cx="2736306" cy="523220"/>
          </a:xfrm>
          <a:prstGeom prst="rect">
            <a:avLst/>
          </a:prstGeom>
        </p:spPr>
        <p:txBody>
          <a:bodyPr wrap="square">
            <a:spAutoFit/>
          </a:bodyPr>
          <a:lstStyle/>
          <a:p>
            <a:r>
              <a:rPr lang="en-US" sz="2800" b="1" dirty="0" smtClean="0">
                <a:solidFill>
                  <a:schemeClr val="tx2">
                    <a:lumMod val="50000"/>
                  </a:schemeClr>
                </a:solidFill>
                <a:latin typeface="Garamond" panose="02020404030301010803" pitchFamily="18" charset="0"/>
              </a:rPr>
              <a:t>Typical Group</a:t>
            </a:r>
            <a:endParaRPr lang="he-IL" sz="2800" b="1" dirty="0"/>
          </a:p>
        </p:txBody>
      </p:sp>
      <p:grpSp>
        <p:nvGrpSpPr>
          <p:cNvPr id="11" name="Group 10"/>
          <p:cNvGrpSpPr/>
          <p:nvPr/>
        </p:nvGrpSpPr>
        <p:grpSpPr>
          <a:xfrm>
            <a:off x="1251346" y="2469222"/>
            <a:ext cx="736891" cy="3308871"/>
            <a:chOff x="122226" y="1867932"/>
            <a:chExt cx="683568" cy="4463823"/>
          </a:xfrm>
        </p:grpSpPr>
        <p:sp>
          <p:nvSpPr>
            <p:cNvPr id="12" name="TextBox 7"/>
            <p:cNvSpPr txBox="1"/>
            <p:nvPr/>
          </p:nvSpPr>
          <p:spPr>
            <a:xfrm>
              <a:off x="122226" y="1867932"/>
              <a:ext cx="683568" cy="35320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a:t>
              </a:r>
              <a:endParaRPr lang="he-IL" sz="1400" dirty="0"/>
            </a:p>
          </p:txBody>
        </p:sp>
        <p:sp>
          <p:nvSpPr>
            <p:cNvPr id="13" name="TextBox 8"/>
            <p:cNvSpPr txBox="1"/>
            <p:nvPr/>
          </p:nvSpPr>
          <p:spPr>
            <a:xfrm>
              <a:off x="122226" y="2926685"/>
              <a:ext cx="683568" cy="35320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#2</a:t>
              </a:r>
              <a:endParaRPr lang="he-IL" sz="1400" dirty="0"/>
            </a:p>
          </p:txBody>
        </p:sp>
        <p:sp>
          <p:nvSpPr>
            <p:cNvPr id="14" name="TextBox 9"/>
            <p:cNvSpPr txBox="1"/>
            <p:nvPr/>
          </p:nvSpPr>
          <p:spPr>
            <a:xfrm>
              <a:off x="122226" y="3861048"/>
              <a:ext cx="683568" cy="35320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#3</a:t>
              </a:r>
              <a:endParaRPr lang="he-IL" sz="1400" dirty="0"/>
            </a:p>
          </p:txBody>
        </p:sp>
        <p:sp>
          <p:nvSpPr>
            <p:cNvPr id="15" name="TextBox 10"/>
            <p:cNvSpPr txBox="1"/>
            <p:nvPr/>
          </p:nvSpPr>
          <p:spPr>
            <a:xfrm>
              <a:off x="122226" y="4919801"/>
              <a:ext cx="683568" cy="35320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#4</a:t>
              </a:r>
              <a:endParaRPr lang="he-IL" sz="1400" dirty="0"/>
            </a:p>
          </p:txBody>
        </p:sp>
        <p:sp>
          <p:nvSpPr>
            <p:cNvPr id="16" name="TextBox 11"/>
            <p:cNvSpPr txBox="1"/>
            <p:nvPr/>
          </p:nvSpPr>
          <p:spPr>
            <a:xfrm>
              <a:off x="122226" y="5978554"/>
              <a:ext cx="683568" cy="35320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#5</a:t>
              </a:r>
              <a:endParaRPr lang="he-IL" sz="1400" dirty="0"/>
            </a:p>
          </p:txBody>
        </p:sp>
      </p:grpSp>
      <p:pic>
        <p:nvPicPr>
          <p:cNvPr id="17" name="Picture 7"/>
          <p:cNvPicPr>
            <a:picLocks noChangeAspect="1" noChangeArrowheads="1"/>
          </p:cNvPicPr>
          <p:nvPr/>
        </p:nvPicPr>
        <p:blipFill>
          <a:blip r:embed="rId8" cstate="print"/>
          <a:srcRect t="11960"/>
          <a:stretch>
            <a:fillRect/>
          </a:stretch>
        </p:blipFill>
        <p:spPr bwMode="auto">
          <a:xfrm rot="16200000">
            <a:off x="6882075" y="3783221"/>
            <a:ext cx="3044324" cy="319658"/>
          </a:xfrm>
          <a:prstGeom prst="rect">
            <a:avLst/>
          </a:prstGeom>
          <a:noFill/>
          <a:ln w="9525">
            <a:noFill/>
            <a:miter lim="800000"/>
            <a:headEnd/>
            <a:tailEnd/>
          </a:ln>
        </p:spPr>
      </p:pic>
      <p:pic>
        <p:nvPicPr>
          <p:cNvPr id="3" name="Picture 2"/>
          <p:cNvPicPr>
            <a:picLocks noChangeAspect="1"/>
          </p:cNvPicPr>
          <p:nvPr/>
        </p:nvPicPr>
        <p:blipFill rotWithShape="1">
          <a:blip r:embed="rId9" cstate="print">
            <a:extLst>
              <a:ext uri="{28A0092B-C50C-407E-A947-70E740481C1C}">
                <a14:useLocalDpi xmlns:a14="http://schemas.microsoft.com/office/drawing/2010/main" xmlns="" val="0"/>
              </a:ext>
            </a:extLst>
          </a:blip>
          <a:srcRect l="12591" t="10621" r="8653" b="9310"/>
          <a:stretch/>
        </p:blipFill>
        <p:spPr>
          <a:xfrm>
            <a:off x="1954052" y="1628800"/>
            <a:ext cx="5760640" cy="4392489"/>
          </a:xfrm>
          <a:prstGeom prst="rect">
            <a:avLst/>
          </a:prstGeom>
        </p:spPr>
      </p:pic>
    </p:spTree>
    <p:extLst>
      <p:ext uri="{BB962C8B-B14F-4D97-AF65-F5344CB8AC3E}">
        <p14:creationId xmlns:p14="http://schemas.microsoft.com/office/powerpoint/2010/main" xmlns="" val="4054948659"/>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Average Weight Matrix - Results</a:t>
            </a:r>
            <a:endParaRPr lang="en-US" b="1" dirty="0">
              <a:effectLst>
                <a:outerShdw blurRad="38100" dist="38100" dir="2700000" algn="tl">
                  <a:srgbClr val="000000">
                    <a:alpha val="43137"/>
                  </a:srgbClr>
                </a:outerShdw>
              </a:effectLst>
              <a:latin typeface="Garamond" pitchFamily="18" charset="0"/>
            </a:endParaRPr>
          </a:p>
        </p:txBody>
      </p:sp>
      <p:sp>
        <p:nvSpPr>
          <p:cNvPr id="8" name="מציין מיקום תוכן 2"/>
          <p:cNvSpPr txBox="1">
            <a:spLocks/>
          </p:cNvSpPr>
          <p:nvPr/>
        </p:nvSpPr>
        <p:spPr>
          <a:xfrm>
            <a:off x="467544" y="1628800"/>
            <a:ext cx="8229600" cy="4873728"/>
          </a:xfrm>
          <a:prstGeom prst="rect">
            <a:avLst/>
          </a:prstGeom>
        </p:spPr>
        <p:txBody>
          <a:bodyPr vert="horz">
            <a:noAutofit/>
          </a:bodyPr>
          <a:lstStyle/>
          <a:p>
            <a:pPr marL="365760" marR="0" lvl="0" indent="-256032" algn="l" defTabSz="914400" rtl="0" eaLnBrk="1" fontAlgn="auto" latinLnBrk="0" hangingPunct="1">
              <a:lnSpc>
                <a:spcPct val="100000"/>
              </a:lnSpc>
              <a:spcBef>
                <a:spcPts val="300"/>
              </a:spcBef>
              <a:spcAft>
                <a:spcPts val="0"/>
              </a:spcAft>
              <a:buClr>
                <a:schemeClr val="accent2">
                  <a:lumMod val="50000"/>
                </a:schemeClr>
              </a:buClr>
              <a:buSzTx/>
              <a:buFont typeface="Georgia"/>
              <a:buChar char="•"/>
              <a:tabLst/>
              <a:defRPr/>
            </a:pPr>
            <a:endParaRPr kumimoji="0" lang="en-US" sz="2400" b="0" i="0" u="none" strike="noStrike" kern="1200" cap="none" spc="0" normalizeH="0" baseline="0" noProof="0" dirty="0" smtClean="0">
              <a:ln>
                <a:noFill/>
              </a:ln>
              <a:solidFill>
                <a:schemeClr val="tx2">
                  <a:lumMod val="50000"/>
                </a:schemeClr>
              </a:solidFill>
              <a:effectLst/>
              <a:uLnTx/>
              <a:uFillTx/>
              <a:latin typeface="Garamond" panose="02020404030301010803" pitchFamily="18" charset="0"/>
              <a:ea typeface="+mn-ea"/>
              <a:cs typeface="+mn-cs"/>
            </a:endParaRPr>
          </a:p>
        </p:txBody>
      </p:sp>
      <p:graphicFrame>
        <p:nvGraphicFramePr>
          <p:cNvPr id="6" name="דיאגרמה 3"/>
          <p:cNvGraphicFramePr/>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6500392" y="5929535"/>
            <a:ext cx="2520280" cy="307777"/>
          </a:xfrm>
          <a:prstGeom prst="rect">
            <a:avLst/>
          </a:prstGeom>
          <a:noFill/>
        </p:spPr>
        <p:txBody>
          <a:bodyPr wrap="square" rtlCol="1">
            <a:spAutoFit/>
          </a:bodyPr>
          <a:lstStyle/>
          <a:p>
            <a:pPr algn="ctr"/>
            <a:r>
              <a:rPr lang="en-US" sz="1400" dirty="0" smtClean="0">
                <a:latin typeface="Garamond" panose="02020404030301010803" pitchFamily="18" charset="0"/>
                <a:cs typeface="Arial" panose="020B0604020202020204" pitchFamily="34" charset="0"/>
              </a:rPr>
              <a:t>10 iterations, block size 1000</a:t>
            </a:r>
            <a:endParaRPr lang="he-IL" sz="1400" dirty="0">
              <a:latin typeface="Garamond" panose="02020404030301010803" pitchFamily="18" charset="0"/>
              <a:cs typeface="Arial" panose="020B0604020202020204" pitchFamily="34" charset="0"/>
            </a:endParaRPr>
          </a:p>
        </p:txBody>
      </p:sp>
      <p:sp>
        <p:nvSpPr>
          <p:cNvPr id="10" name="Rectangle 9"/>
          <p:cNvSpPr/>
          <p:nvPr/>
        </p:nvSpPr>
        <p:spPr>
          <a:xfrm rot="16200000">
            <a:off x="-658163" y="3455423"/>
            <a:ext cx="2736306" cy="523220"/>
          </a:xfrm>
          <a:prstGeom prst="rect">
            <a:avLst/>
          </a:prstGeom>
        </p:spPr>
        <p:txBody>
          <a:bodyPr wrap="square">
            <a:spAutoFit/>
          </a:bodyPr>
          <a:lstStyle/>
          <a:p>
            <a:r>
              <a:rPr lang="en-US" sz="2800" b="1" dirty="0" smtClean="0">
                <a:solidFill>
                  <a:schemeClr val="tx2">
                    <a:lumMod val="50000"/>
                  </a:schemeClr>
                </a:solidFill>
                <a:latin typeface="Garamond" panose="02020404030301010803" pitchFamily="18" charset="0"/>
              </a:rPr>
              <a:t>Typical Group</a:t>
            </a:r>
            <a:endParaRPr lang="he-IL" sz="2800" b="1" dirty="0"/>
          </a:p>
        </p:txBody>
      </p:sp>
      <p:pic>
        <p:nvPicPr>
          <p:cNvPr id="17" name="Picture 7"/>
          <p:cNvPicPr>
            <a:picLocks noChangeAspect="1" noChangeArrowheads="1"/>
          </p:cNvPicPr>
          <p:nvPr/>
        </p:nvPicPr>
        <p:blipFill>
          <a:blip r:embed="rId8" cstate="print"/>
          <a:srcRect t="11960"/>
          <a:stretch>
            <a:fillRect/>
          </a:stretch>
        </p:blipFill>
        <p:spPr bwMode="auto">
          <a:xfrm rot="16200000">
            <a:off x="6882075" y="3783221"/>
            <a:ext cx="3044324" cy="319658"/>
          </a:xfrm>
          <a:prstGeom prst="rect">
            <a:avLst/>
          </a:prstGeom>
          <a:noFill/>
          <a:ln w="9525">
            <a:noFill/>
            <a:miter lim="800000"/>
            <a:headEnd/>
            <a:tailEnd/>
          </a:ln>
        </p:spPr>
      </p:pic>
      <p:grpSp>
        <p:nvGrpSpPr>
          <p:cNvPr id="24" name="Group 23"/>
          <p:cNvGrpSpPr/>
          <p:nvPr/>
        </p:nvGrpSpPr>
        <p:grpSpPr>
          <a:xfrm>
            <a:off x="1251346" y="2469222"/>
            <a:ext cx="736891" cy="3570276"/>
            <a:chOff x="122226" y="1867932"/>
            <a:chExt cx="683568" cy="4816470"/>
          </a:xfrm>
        </p:grpSpPr>
        <p:sp>
          <p:nvSpPr>
            <p:cNvPr id="25" name="TextBox 7"/>
            <p:cNvSpPr txBox="1"/>
            <p:nvPr/>
          </p:nvSpPr>
          <p:spPr>
            <a:xfrm>
              <a:off x="122226" y="1867932"/>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#6</a:t>
              </a:r>
              <a:endParaRPr lang="he-IL" sz="1400" dirty="0"/>
            </a:p>
          </p:txBody>
        </p:sp>
        <p:sp>
          <p:nvSpPr>
            <p:cNvPr id="26" name="TextBox 8"/>
            <p:cNvSpPr txBox="1"/>
            <p:nvPr/>
          </p:nvSpPr>
          <p:spPr>
            <a:xfrm>
              <a:off x="122226" y="2926684"/>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#7</a:t>
              </a:r>
              <a:endParaRPr lang="he-IL" sz="1400" dirty="0"/>
            </a:p>
          </p:txBody>
        </p:sp>
        <p:sp>
          <p:nvSpPr>
            <p:cNvPr id="27" name="TextBox 9"/>
            <p:cNvSpPr txBox="1"/>
            <p:nvPr/>
          </p:nvSpPr>
          <p:spPr>
            <a:xfrm>
              <a:off x="122226" y="3861048"/>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#8</a:t>
              </a:r>
              <a:endParaRPr lang="he-IL" sz="1400" dirty="0"/>
            </a:p>
          </p:txBody>
        </p:sp>
        <p:sp>
          <p:nvSpPr>
            <p:cNvPr id="28" name="TextBox 10"/>
            <p:cNvSpPr txBox="1"/>
            <p:nvPr/>
          </p:nvSpPr>
          <p:spPr>
            <a:xfrm>
              <a:off x="122226" y="4919800"/>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#9</a:t>
              </a:r>
              <a:endParaRPr lang="he-IL" sz="1400" dirty="0"/>
            </a:p>
          </p:txBody>
        </p:sp>
        <p:sp>
          <p:nvSpPr>
            <p:cNvPr id="29" name="TextBox 11"/>
            <p:cNvSpPr txBox="1"/>
            <p:nvPr/>
          </p:nvSpPr>
          <p:spPr>
            <a:xfrm>
              <a:off x="122226" y="5978554"/>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#10</a:t>
              </a:r>
              <a:endParaRPr lang="he-IL" sz="1400" dirty="0"/>
            </a:p>
          </p:txBody>
        </p:sp>
      </p:grpSp>
      <p:pic>
        <p:nvPicPr>
          <p:cNvPr id="3" name="Picture 2"/>
          <p:cNvPicPr>
            <a:picLocks noChangeAspect="1"/>
          </p:cNvPicPr>
          <p:nvPr/>
        </p:nvPicPr>
        <p:blipFill rotWithShape="1">
          <a:blip r:embed="rId9" cstate="print">
            <a:extLst>
              <a:ext uri="{28A0092B-C50C-407E-A947-70E740481C1C}">
                <a14:useLocalDpi xmlns:a14="http://schemas.microsoft.com/office/drawing/2010/main" xmlns="" val="0"/>
              </a:ext>
            </a:extLst>
          </a:blip>
          <a:srcRect l="12591" t="10621" r="8654" b="9310"/>
          <a:stretch/>
        </p:blipFill>
        <p:spPr>
          <a:xfrm>
            <a:off x="1988237" y="1628800"/>
            <a:ext cx="5760641" cy="4392489"/>
          </a:xfrm>
          <a:prstGeom prst="rect">
            <a:avLst/>
          </a:prstGeom>
        </p:spPr>
      </p:pic>
    </p:spTree>
    <p:extLst>
      <p:ext uri="{BB962C8B-B14F-4D97-AF65-F5344CB8AC3E}">
        <p14:creationId xmlns:p14="http://schemas.microsoft.com/office/powerpoint/2010/main" xmlns="" val="4021196524"/>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Average Weight Matrix - Results</a:t>
            </a:r>
            <a:endParaRPr lang="en-US" b="1" dirty="0">
              <a:effectLst>
                <a:outerShdw blurRad="38100" dist="38100" dir="2700000" algn="tl">
                  <a:srgbClr val="000000">
                    <a:alpha val="43137"/>
                  </a:srgbClr>
                </a:outerShdw>
              </a:effectLst>
              <a:latin typeface="Garamond" pitchFamily="18" charset="0"/>
            </a:endParaRPr>
          </a:p>
        </p:txBody>
      </p:sp>
      <p:sp>
        <p:nvSpPr>
          <p:cNvPr id="8" name="מציין מיקום תוכן 2"/>
          <p:cNvSpPr txBox="1">
            <a:spLocks/>
          </p:cNvSpPr>
          <p:nvPr/>
        </p:nvSpPr>
        <p:spPr>
          <a:xfrm>
            <a:off x="467544" y="1628800"/>
            <a:ext cx="8229600" cy="4873728"/>
          </a:xfrm>
          <a:prstGeom prst="rect">
            <a:avLst/>
          </a:prstGeom>
        </p:spPr>
        <p:txBody>
          <a:bodyPr vert="horz">
            <a:noAutofit/>
          </a:bodyPr>
          <a:lstStyle/>
          <a:p>
            <a:pPr marL="365760" marR="0" lvl="0" indent="-256032" algn="l" defTabSz="914400" rtl="0" eaLnBrk="1" fontAlgn="auto" latinLnBrk="0" hangingPunct="1">
              <a:lnSpc>
                <a:spcPct val="100000"/>
              </a:lnSpc>
              <a:spcBef>
                <a:spcPts val="300"/>
              </a:spcBef>
              <a:spcAft>
                <a:spcPts val="0"/>
              </a:spcAft>
              <a:buClr>
                <a:schemeClr val="accent2">
                  <a:lumMod val="50000"/>
                </a:schemeClr>
              </a:buClr>
              <a:buSzTx/>
              <a:buFont typeface="Georgia"/>
              <a:buChar char="•"/>
              <a:tabLst/>
              <a:defRPr/>
            </a:pPr>
            <a:endParaRPr kumimoji="0" lang="en-US" sz="2400" b="0" i="0" u="none" strike="noStrike" kern="1200" cap="none" spc="0" normalizeH="0" baseline="0" noProof="0" dirty="0" smtClean="0">
              <a:ln>
                <a:noFill/>
              </a:ln>
              <a:solidFill>
                <a:schemeClr val="tx2">
                  <a:lumMod val="50000"/>
                </a:schemeClr>
              </a:solidFill>
              <a:effectLst/>
              <a:uLnTx/>
              <a:uFillTx/>
              <a:latin typeface="Garamond" panose="02020404030301010803" pitchFamily="18" charset="0"/>
              <a:ea typeface="+mn-ea"/>
              <a:cs typeface="+mn-cs"/>
            </a:endParaRPr>
          </a:p>
        </p:txBody>
      </p:sp>
      <p:graphicFrame>
        <p:nvGraphicFramePr>
          <p:cNvPr id="6" name="דיאגרמה 3"/>
          <p:cNvGraphicFramePr/>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6500392" y="5929535"/>
            <a:ext cx="2520280" cy="307777"/>
          </a:xfrm>
          <a:prstGeom prst="rect">
            <a:avLst/>
          </a:prstGeom>
          <a:noFill/>
        </p:spPr>
        <p:txBody>
          <a:bodyPr wrap="square" rtlCol="1">
            <a:spAutoFit/>
          </a:bodyPr>
          <a:lstStyle/>
          <a:p>
            <a:pPr algn="ctr"/>
            <a:r>
              <a:rPr lang="en-US" sz="1400" dirty="0" smtClean="0">
                <a:latin typeface="Garamond" panose="02020404030301010803" pitchFamily="18" charset="0"/>
                <a:cs typeface="Arial" panose="020B0604020202020204" pitchFamily="34" charset="0"/>
              </a:rPr>
              <a:t>10 iterations, block size 1000</a:t>
            </a:r>
            <a:endParaRPr lang="he-IL" sz="1400" dirty="0">
              <a:latin typeface="Garamond" panose="02020404030301010803" pitchFamily="18" charset="0"/>
              <a:cs typeface="Arial" panose="020B0604020202020204" pitchFamily="34" charset="0"/>
            </a:endParaRPr>
          </a:p>
        </p:txBody>
      </p:sp>
      <p:sp>
        <p:nvSpPr>
          <p:cNvPr id="10" name="Rectangle 9"/>
          <p:cNvSpPr/>
          <p:nvPr/>
        </p:nvSpPr>
        <p:spPr>
          <a:xfrm rot="16200000">
            <a:off x="-658163" y="3455423"/>
            <a:ext cx="2736306" cy="523220"/>
          </a:xfrm>
          <a:prstGeom prst="rect">
            <a:avLst/>
          </a:prstGeom>
        </p:spPr>
        <p:txBody>
          <a:bodyPr wrap="square">
            <a:spAutoFit/>
          </a:bodyPr>
          <a:lstStyle/>
          <a:p>
            <a:r>
              <a:rPr lang="en-US" sz="2800" b="1" dirty="0" smtClean="0">
                <a:solidFill>
                  <a:schemeClr val="tx2">
                    <a:lumMod val="50000"/>
                  </a:schemeClr>
                </a:solidFill>
                <a:latin typeface="Garamond" panose="02020404030301010803" pitchFamily="18" charset="0"/>
              </a:rPr>
              <a:t>Typical Group</a:t>
            </a:r>
            <a:endParaRPr lang="he-IL" sz="2800" b="1" dirty="0"/>
          </a:p>
        </p:txBody>
      </p:sp>
      <p:pic>
        <p:nvPicPr>
          <p:cNvPr id="17" name="Picture 7"/>
          <p:cNvPicPr>
            <a:picLocks noChangeAspect="1" noChangeArrowheads="1"/>
          </p:cNvPicPr>
          <p:nvPr/>
        </p:nvPicPr>
        <p:blipFill>
          <a:blip r:embed="rId8" cstate="print"/>
          <a:srcRect t="11960"/>
          <a:stretch>
            <a:fillRect/>
          </a:stretch>
        </p:blipFill>
        <p:spPr bwMode="auto">
          <a:xfrm rot="16200000">
            <a:off x="6882075" y="3783221"/>
            <a:ext cx="3044324" cy="319658"/>
          </a:xfrm>
          <a:prstGeom prst="rect">
            <a:avLst/>
          </a:prstGeom>
          <a:noFill/>
          <a:ln w="9525">
            <a:noFill/>
            <a:miter lim="800000"/>
            <a:headEnd/>
            <a:tailEnd/>
          </a:ln>
        </p:spPr>
      </p:pic>
      <p:grpSp>
        <p:nvGrpSpPr>
          <p:cNvPr id="14" name="Group 13"/>
          <p:cNvGrpSpPr/>
          <p:nvPr/>
        </p:nvGrpSpPr>
        <p:grpSpPr>
          <a:xfrm>
            <a:off x="1251346" y="2469222"/>
            <a:ext cx="736891" cy="3570276"/>
            <a:chOff x="122226" y="1867932"/>
            <a:chExt cx="683568" cy="4816470"/>
          </a:xfrm>
        </p:grpSpPr>
        <p:sp>
          <p:nvSpPr>
            <p:cNvPr id="15" name="TextBox 7"/>
            <p:cNvSpPr txBox="1"/>
            <p:nvPr/>
          </p:nvSpPr>
          <p:spPr>
            <a:xfrm>
              <a:off x="122226" y="1867932"/>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#11</a:t>
              </a:r>
              <a:endParaRPr lang="he-IL" sz="1400" dirty="0"/>
            </a:p>
          </p:txBody>
        </p:sp>
        <p:sp>
          <p:nvSpPr>
            <p:cNvPr id="16" name="TextBox 8"/>
            <p:cNvSpPr txBox="1"/>
            <p:nvPr/>
          </p:nvSpPr>
          <p:spPr>
            <a:xfrm>
              <a:off x="122226" y="2926684"/>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#12</a:t>
              </a:r>
              <a:endParaRPr lang="he-IL" sz="1400" dirty="0"/>
            </a:p>
          </p:txBody>
        </p:sp>
        <p:sp>
          <p:nvSpPr>
            <p:cNvPr id="24" name="TextBox 9"/>
            <p:cNvSpPr txBox="1"/>
            <p:nvPr/>
          </p:nvSpPr>
          <p:spPr>
            <a:xfrm>
              <a:off x="122226" y="3861048"/>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#13</a:t>
              </a:r>
              <a:endParaRPr lang="he-IL" sz="1400" dirty="0"/>
            </a:p>
          </p:txBody>
        </p:sp>
        <p:sp>
          <p:nvSpPr>
            <p:cNvPr id="25" name="TextBox 10"/>
            <p:cNvSpPr txBox="1"/>
            <p:nvPr/>
          </p:nvSpPr>
          <p:spPr>
            <a:xfrm>
              <a:off x="122226" y="4919800"/>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#14</a:t>
              </a:r>
              <a:endParaRPr lang="he-IL" sz="1400" dirty="0"/>
            </a:p>
          </p:txBody>
        </p:sp>
        <p:sp>
          <p:nvSpPr>
            <p:cNvPr id="26" name="TextBox 11"/>
            <p:cNvSpPr txBox="1"/>
            <p:nvPr/>
          </p:nvSpPr>
          <p:spPr>
            <a:xfrm>
              <a:off x="122226" y="5978554"/>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#15</a:t>
              </a:r>
              <a:endParaRPr lang="he-IL" sz="1400" dirty="0"/>
            </a:p>
          </p:txBody>
        </p:sp>
      </p:grpSp>
      <p:pic>
        <p:nvPicPr>
          <p:cNvPr id="3" name="Picture 2"/>
          <p:cNvPicPr>
            <a:picLocks noChangeAspect="1"/>
          </p:cNvPicPr>
          <p:nvPr/>
        </p:nvPicPr>
        <p:blipFill rotWithShape="1">
          <a:blip r:embed="rId9" cstate="print">
            <a:extLst>
              <a:ext uri="{28A0092B-C50C-407E-A947-70E740481C1C}">
                <a14:useLocalDpi xmlns:a14="http://schemas.microsoft.com/office/drawing/2010/main" xmlns="" val="0"/>
              </a:ext>
            </a:extLst>
          </a:blip>
          <a:srcRect l="12591" t="10621" r="8654" b="9310"/>
          <a:stretch/>
        </p:blipFill>
        <p:spPr>
          <a:xfrm>
            <a:off x="1979711" y="1628800"/>
            <a:ext cx="5760641" cy="4392489"/>
          </a:xfrm>
          <a:prstGeom prst="rect">
            <a:avLst/>
          </a:prstGeom>
        </p:spPr>
      </p:pic>
    </p:spTree>
    <p:extLst>
      <p:ext uri="{BB962C8B-B14F-4D97-AF65-F5344CB8AC3E}">
        <p14:creationId xmlns:p14="http://schemas.microsoft.com/office/powerpoint/2010/main" xmlns="" val="2314429777"/>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Average Weight Matrix - Results</a:t>
            </a:r>
            <a:endParaRPr lang="en-US" b="1" dirty="0">
              <a:effectLst>
                <a:outerShdw blurRad="38100" dist="38100" dir="2700000" algn="tl">
                  <a:srgbClr val="000000">
                    <a:alpha val="43137"/>
                  </a:srgbClr>
                </a:outerShdw>
              </a:effectLst>
              <a:latin typeface="Garamond" pitchFamily="18" charset="0"/>
            </a:endParaRPr>
          </a:p>
        </p:txBody>
      </p:sp>
      <p:sp>
        <p:nvSpPr>
          <p:cNvPr id="8" name="מציין מיקום תוכן 2"/>
          <p:cNvSpPr txBox="1">
            <a:spLocks/>
          </p:cNvSpPr>
          <p:nvPr/>
        </p:nvSpPr>
        <p:spPr>
          <a:xfrm>
            <a:off x="467544" y="1628800"/>
            <a:ext cx="8229600" cy="4873728"/>
          </a:xfrm>
          <a:prstGeom prst="rect">
            <a:avLst/>
          </a:prstGeom>
        </p:spPr>
        <p:txBody>
          <a:bodyPr vert="horz">
            <a:noAutofit/>
          </a:bodyPr>
          <a:lstStyle/>
          <a:p>
            <a:pPr marL="365760" marR="0" lvl="0" indent="-256032" algn="l" defTabSz="914400" rtl="0" eaLnBrk="1" fontAlgn="auto" latinLnBrk="0" hangingPunct="1">
              <a:lnSpc>
                <a:spcPct val="100000"/>
              </a:lnSpc>
              <a:spcBef>
                <a:spcPts val="300"/>
              </a:spcBef>
              <a:spcAft>
                <a:spcPts val="0"/>
              </a:spcAft>
              <a:buClr>
                <a:schemeClr val="accent2">
                  <a:lumMod val="50000"/>
                </a:schemeClr>
              </a:buClr>
              <a:buSzTx/>
              <a:buFont typeface="Georgia"/>
              <a:buChar char="•"/>
              <a:tabLst/>
              <a:defRPr/>
            </a:pPr>
            <a:endParaRPr kumimoji="0" lang="en-US" sz="2400" b="0" i="0" u="none" strike="noStrike" kern="1200" cap="none" spc="0" normalizeH="0" baseline="0" noProof="0" dirty="0" smtClean="0">
              <a:ln>
                <a:noFill/>
              </a:ln>
              <a:solidFill>
                <a:schemeClr val="tx2">
                  <a:lumMod val="50000"/>
                </a:schemeClr>
              </a:solidFill>
              <a:effectLst/>
              <a:uLnTx/>
              <a:uFillTx/>
              <a:latin typeface="Garamond" panose="02020404030301010803" pitchFamily="18" charset="0"/>
              <a:ea typeface="+mn-ea"/>
              <a:cs typeface="+mn-cs"/>
            </a:endParaRPr>
          </a:p>
        </p:txBody>
      </p:sp>
      <p:graphicFrame>
        <p:nvGraphicFramePr>
          <p:cNvPr id="6" name="דיאגרמה 3"/>
          <p:cNvGraphicFramePr/>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6500392" y="5929535"/>
            <a:ext cx="2520280" cy="307777"/>
          </a:xfrm>
          <a:prstGeom prst="rect">
            <a:avLst/>
          </a:prstGeom>
          <a:noFill/>
        </p:spPr>
        <p:txBody>
          <a:bodyPr wrap="square" rtlCol="1">
            <a:spAutoFit/>
          </a:bodyPr>
          <a:lstStyle/>
          <a:p>
            <a:pPr algn="ctr"/>
            <a:r>
              <a:rPr lang="en-US" sz="1400" dirty="0" smtClean="0">
                <a:latin typeface="Garamond" panose="02020404030301010803" pitchFamily="18" charset="0"/>
                <a:cs typeface="Arial" panose="020B0604020202020204" pitchFamily="34" charset="0"/>
              </a:rPr>
              <a:t>10 iterations, block size 1000</a:t>
            </a:r>
            <a:endParaRPr lang="he-IL" sz="1400" dirty="0">
              <a:latin typeface="Garamond" panose="02020404030301010803" pitchFamily="18" charset="0"/>
              <a:cs typeface="Arial" panose="020B0604020202020204" pitchFamily="34" charset="0"/>
            </a:endParaRPr>
          </a:p>
        </p:txBody>
      </p:sp>
      <p:sp>
        <p:nvSpPr>
          <p:cNvPr id="10" name="Rectangle 9"/>
          <p:cNvSpPr/>
          <p:nvPr/>
        </p:nvSpPr>
        <p:spPr>
          <a:xfrm rot="16200000">
            <a:off x="-658163" y="3455423"/>
            <a:ext cx="2736306" cy="523220"/>
          </a:xfrm>
          <a:prstGeom prst="rect">
            <a:avLst/>
          </a:prstGeom>
        </p:spPr>
        <p:txBody>
          <a:bodyPr wrap="square">
            <a:spAutoFit/>
          </a:bodyPr>
          <a:lstStyle/>
          <a:p>
            <a:r>
              <a:rPr lang="en-US" sz="2800" b="1" dirty="0" smtClean="0">
                <a:solidFill>
                  <a:schemeClr val="tx2">
                    <a:lumMod val="50000"/>
                  </a:schemeClr>
                </a:solidFill>
                <a:latin typeface="Garamond" panose="02020404030301010803" pitchFamily="18" charset="0"/>
              </a:rPr>
              <a:t>Typical Group</a:t>
            </a:r>
            <a:endParaRPr lang="he-IL" sz="2800" b="1" dirty="0"/>
          </a:p>
        </p:txBody>
      </p:sp>
      <p:pic>
        <p:nvPicPr>
          <p:cNvPr id="17" name="Picture 7"/>
          <p:cNvPicPr>
            <a:picLocks noChangeAspect="1" noChangeArrowheads="1"/>
          </p:cNvPicPr>
          <p:nvPr/>
        </p:nvPicPr>
        <p:blipFill>
          <a:blip r:embed="rId8" cstate="print"/>
          <a:srcRect t="11960"/>
          <a:stretch>
            <a:fillRect/>
          </a:stretch>
        </p:blipFill>
        <p:spPr bwMode="auto">
          <a:xfrm rot="16200000">
            <a:off x="6882075" y="3783221"/>
            <a:ext cx="3044324" cy="319658"/>
          </a:xfrm>
          <a:prstGeom prst="rect">
            <a:avLst/>
          </a:prstGeom>
          <a:noFill/>
          <a:ln w="9525">
            <a:noFill/>
            <a:miter lim="800000"/>
            <a:headEnd/>
            <a:tailEnd/>
          </a:ln>
        </p:spPr>
      </p:pic>
      <p:grpSp>
        <p:nvGrpSpPr>
          <p:cNvPr id="14" name="Group 13"/>
          <p:cNvGrpSpPr/>
          <p:nvPr/>
        </p:nvGrpSpPr>
        <p:grpSpPr>
          <a:xfrm>
            <a:off x="1251346" y="2469222"/>
            <a:ext cx="736891" cy="3570276"/>
            <a:chOff x="122226" y="1867932"/>
            <a:chExt cx="683568" cy="4816470"/>
          </a:xfrm>
        </p:grpSpPr>
        <p:sp>
          <p:nvSpPr>
            <p:cNvPr id="15" name="TextBox 7"/>
            <p:cNvSpPr txBox="1"/>
            <p:nvPr/>
          </p:nvSpPr>
          <p:spPr>
            <a:xfrm>
              <a:off x="122226" y="1867932"/>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#16</a:t>
              </a:r>
              <a:endParaRPr lang="he-IL" sz="1400" dirty="0"/>
            </a:p>
          </p:txBody>
        </p:sp>
        <p:sp>
          <p:nvSpPr>
            <p:cNvPr id="16" name="TextBox 8"/>
            <p:cNvSpPr txBox="1"/>
            <p:nvPr/>
          </p:nvSpPr>
          <p:spPr>
            <a:xfrm>
              <a:off x="122226" y="2926684"/>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#17</a:t>
              </a:r>
              <a:endParaRPr lang="he-IL" sz="1400" dirty="0"/>
            </a:p>
          </p:txBody>
        </p:sp>
        <p:sp>
          <p:nvSpPr>
            <p:cNvPr id="24" name="TextBox 9"/>
            <p:cNvSpPr txBox="1"/>
            <p:nvPr/>
          </p:nvSpPr>
          <p:spPr>
            <a:xfrm>
              <a:off x="122226" y="3861048"/>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#18</a:t>
              </a:r>
              <a:endParaRPr lang="he-IL" sz="1400" dirty="0"/>
            </a:p>
          </p:txBody>
        </p:sp>
        <p:sp>
          <p:nvSpPr>
            <p:cNvPr id="25" name="TextBox 10"/>
            <p:cNvSpPr txBox="1"/>
            <p:nvPr/>
          </p:nvSpPr>
          <p:spPr>
            <a:xfrm>
              <a:off x="122226" y="4919800"/>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#19</a:t>
              </a:r>
              <a:endParaRPr lang="he-IL" sz="1400" dirty="0"/>
            </a:p>
          </p:txBody>
        </p:sp>
        <p:sp>
          <p:nvSpPr>
            <p:cNvPr id="26" name="TextBox 11"/>
            <p:cNvSpPr txBox="1"/>
            <p:nvPr/>
          </p:nvSpPr>
          <p:spPr>
            <a:xfrm>
              <a:off x="122226" y="5978554"/>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#20</a:t>
              </a:r>
              <a:endParaRPr lang="he-IL" sz="1400" dirty="0"/>
            </a:p>
          </p:txBody>
        </p:sp>
      </p:grpSp>
      <p:pic>
        <p:nvPicPr>
          <p:cNvPr id="3" name="Picture 2"/>
          <p:cNvPicPr>
            <a:picLocks noChangeAspect="1"/>
          </p:cNvPicPr>
          <p:nvPr/>
        </p:nvPicPr>
        <p:blipFill rotWithShape="1">
          <a:blip r:embed="rId9" cstate="print">
            <a:extLst>
              <a:ext uri="{28A0092B-C50C-407E-A947-70E740481C1C}">
                <a14:useLocalDpi xmlns:a14="http://schemas.microsoft.com/office/drawing/2010/main" xmlns="" val="0"/>
              </a:ext>
            </a:extLst>
          </a:blip>
          <a:srcRect l="12591" t="10621" r="8654" b="9310"/>
          <a:stretch/>
        </p:blipFill>
        <p:spPr>
          <a:xfrm>
            <a:off x="1979711" y="1628800"/>
            <a:ext cx="5760641" cy="4392489"/>
          </a:xfrm>
          <a:prstGeom prst="rect">
            <a:avLst/>
          </a:prstGeom>
        </p:spPr>
      </p:pic>
    </p:spTree>
    <p:extLst>
      <p:ext uri="{BB962C8B-B14F-4D97-AF65-F5344CB8AC3E}">
        <p14:creationId xmlns:p14="http://schemas.microsoft.com/office/powerpoint/2010/main" xmlns="" val="831824955"/>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Average Weight Matrix - Results</a:t>
            </a:r>
            <a:endParaRPr lang="en-US" b="1" dirty="0">
              <a:effectLst>
                <a:outerShdw blurRad="38100" dist="38100" dir="2700000" algn="tl">
                  <a:srgbClr val="000000">
                    <a:alpha val="43137"/>
                  </a:srgbClr>
                </a:outerShdw>
              </a:effectLst>
              <a:latin typeface="Garamond" pitchFamily="18" charset="0"/>
            </a:endParaRPr>
          </a:p>
        </p:txBody>
      </p:sp>
      <p:sp>
        <p:nvSpPr>
          <p:cNvPr id="8" name="מציין מיקום תוכן 2"/>
          <p:cNvSpPr txBox="1">
            <a:spLocks/>
          </p:cNvSpPr>
          <p:nvPr/>
        </p:nvSpPr>
        <p:spPr>
          <a:xfrm>
            <a:off x="467544" y="1628800"/>
            <a:ext cx="8229600" cy="4873728"/>
          </a:xfrm>
          <a:prstGeom prst="rect">
            <a:avLst/>
          </a:prstGeom>
        </p:spPr>
        <p:txBody>
          <a:bodyPr vert="horz">
            <a:noAutofit/>
          </a:bodyPr>
          <a:lstStyle/>
          <a:p>
            <a:pPr marL="365760" marR="0" lvl="0" indent="-256032" algn="l" defTabSz="914400" rtl="0" eaLnBrk="1" fontAlgn="auto" latinLnBrk="0" hangingPunct="1">
              <a:lnSpc>
                <a:spcPct val="100000"/>
              </a:lnSpc>
              <a:spcBef>
                <a:spcPts val="300"/>
              </a:spcBef>
              <a:spcAft>
                <a:spcPts val="0"/>
              </a:spcAft>
              <a:buClr>
                <a:schemeClr val="accent2">
                  <a:lumMod val="50000"/>
                </a:schemeClr>
              </a:buClr>
              <a:buSzTx/>
              <a:buFont typeface="Georgia"/>
              <a:buChar char="•"/>
              <a:tabLst/>
              <a:defRPr/>
            </a:pPr>
            <a:endParaRPr kumimoji="0" lang="en-US" sz="2400" b="0" i="0" u="none" strike="noStrike" kern="1200" cap="none" spc="0" normalizeH="0" baseline="0" noProof="0" dirty="0" smtClean="0">
              <a:ln>
                <a:noFill/>
              </a:ln>
              <a:solidFill>
                <a:schemeClr val="tx2">
                  <a:lumMod val="50000"/>
                </a:schemeClr>
              </a:solidFill>
              <a:effectLst/>
              <a:uLnTx/>
              <a:uFillTx/>
              <a:latin typeface="Garamond" panose="02020404030301010803" pitchFamily="18" charset="0"/>
              <a:ea typeface="+mn-ea"/>
              <a:cs typeface="+mn-cs"/>
            </a:endParaRPr>
          </a:p>
        </p:txBody>
      </p:sp>
      <p:graphicFrame>
        <p:nvGraphicFramePr>
          <p:cNvPr id="6" name="דיאגרמה 3"/>
          <p:cNvGraphicFramePr/>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6500392" y="5929535"/>
            <a:ext cx="2520280" cy="307777"/>
          </a:xfrm>
          <a:prstGeom prst="rect">
            <a:avLst/>
          </a:prstGeom>
          <a:noFill/>
        </p:spPr>
        <p:txBody>
          <a:bodyPr wrap="square" rtlCol="1">
            <a:spAutoFit/>
          </a:bodyPr>
          <a:lstStyle/>
          <a:p>
            <a:pPr algn="ctr"/>
            <a:r>
              <a:rPr lang="en-US" sz="1400" dirty="0" smtClean="0">
                <a:latin typeface="Garamond" panose="02020404030301010803" pitchFamily="18" charset="0"/>
                <a:cs typeface="Arial" panose="020B0604020202020204" pitchFamily="34" charset="0"/>
              </a:rPr>
              <a:t>10 iterations, block size 1000</a:t>
            </a:r>
            <a:endParaRPr lang="he-IL" sz="1400" dirty="0">
              <a:latin typeface="Garamond" panose="02020404030301010803" pitchFamily="18" charset="0"/>
              <a:cs typeface="Arial" panose="020B0604020202020204" pitchFamily="34" charset="0"/>
            </a:endParaRPr>
          </a:p>
        </p:txBody>
      </p:sp>
      <p:grpSp>
        <p:nvGrpSpPr>
          <p:cNvPr id="11" name="Group 10"/>
          <p:cNvGrpSpPr/>
          <p:nvPr/>
        </p:nvGrpSpPr>
        <p:grpSpPr>
          <a:xfrm>
            <a:off x="1251346" y="2469222"/>
            <a:ext cx="736891" cy="3308871"/>
            <a:chOff x="122226" y="1867932"/>
            <a:chExt cx="683568" cy="4463823"/>
          </a:xfrm>
        </p:grpSpPr>
        <p:sp>
          <p:nvSpPr>
            <p:cNvPr id="12" name="TextBox 7"/>
            <p:cNvSpPr txBox="1"/>
            <p:nvPr/>
          </p:nvSpPr>
          <p:spPr>
            <a:xfrm>
              <a:off x="122226" y="1867932"/>
              <a:ext cx="683568" cy="35320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a:t>
              </a:r>
              <a:endParaRPr lang="he-IL" sz="1400" dirty="0"/>
            </a:p>
          </p:txBody>
        </p:sp>
        <p:sp>
          <p:nvSpPr>
            <p:cNvPr id="13" name="TextBox 8"/>
            <p:cNvSpPr txBox="1"/>
            <p:nvPr/>
          </p:nvSpPr>
          <p:spPr>
            <a:xfrm>
              <a:off x="122226" y="2926685"/>
              <a:ext cx="683568" cy="35320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#2</a:t>
              </a:r>
              <a:endParaRPr lang="he-IL" sz="1400" dirty="0"/>
            </a:p>
          </p:txBody>
        </p:sp>
        <p:sp>
          <p:nvSpPr>
            <p:cNvPr id="14" name="TextBox 9"/>
            <p:cNvSpPr txBox="1"/>
            <p:nvPr/>
          </p:nvSpPr>
          <p:spPr>
            <a:xfrm>
              <a:off x="122226" y="3861048"/>
              <a:ext cx="683568" cy="35320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#3</a:t>
              </a:r>
              <a:endParaRPr lang="he-IL" sz="1400" dirty="0"/>
            </a:p>
          </p:txBody>
        </p:sp>
        <p:sp>
          <p:nvSpPr>
            <p:cNvPr id="15" name="TextBox 10"/>
            <p:cNvSpPr txBox="1"/>
            <p:nvPr/>
          </p:nvSpPr>
          <p:spPr>
            <a:xfrm>
              <a:off x="122226" y="4919801"/>
              <a:ext cx="683568" cy="35320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#4</a:t>
              </a:r>
              <a:endParaRPr lang="he-IL" sz="1400" dirty="0"/>
            </a:p>
          </p:txBody>
        </p:sp>
        <p:sp>
          <p:nvSpPr>
            <p:cNvPr id="16" name="TextBox 11"/>
            <p:cNvSpPr txBox="1"/>
            <p:nvPr/>
          </p:nvSpPr>
          <p:spPr>
            <a:xfrm>
              <a:off x="122226" y="5978554"/>
              <a:ext cx="683568" cy="35320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#5</a:t>
              </a:r>
              <a:endParaRPr lang="he-IL" sz="1400" dirty="0"/>
            </a:p>
          </p:txBody>
        </p:sp>
      </p:grpSp>
      <p:pic>
        <p:nvPicPr>
          <p:cNvPr id="17" name="Picture 7"/>
          <p:cNvPicPr>
            <a:picLocks noChangeAspect="1" noChangeArrowheads="1"/>
          </p:cNvPicPr>
          <p:nvPr/>
        </p:nvPicPr>
        <p:blipFill>
          <a:blip r:embed="rId8" cstate="print"/>
          <a:srcRect t="11960"/>
          <a:stretch>
            <a:fillRect/>
          </a:stretch>
        </p:blipFill>
        <p:spPr bwMode="auto">
          <a:xfrm rot="16200000">
            <a:off x="6882075" y="3783221"/>
            <a:ext cx="3044324" cy="319658"/>
          </a:xfrm>
          <a:prstGeom prst="rect">
            <a:avLst/>
          </a:prstGeom>
          <a:noFill/>
          <a:ln w="9525">
            <a:noFill/>
            <a:miter lim="800000"/>
            <a:headEnd/>
            <a:tailEnd/>
          </a:ln>
        </p:spPr>
      </p:pic>
      <p:sp>
        <p:nvSpPr>
          <p:cNvPr id="18" name="Rectangle 17"/>
          <p:cNvSpPr/>
          <p:nvPr/>
        </p:nvSpPr>
        <p:spPr>
          <a:xfrm rot="16200000">
            <a:off x="-658163" y="3455423"/>
            <a:ext cx="2736306" cy="523220"/>
          </a:xfrm>
          <a:prstGeom prst="rect">
            <a:avLst/>
          </a:prstGeom>
        </p:spPr>
        <p:txBody>
          <a:bodyPr wrap="square">
            <a:spAutoFit/>
          </a:bodyPr>
          <a:lstStyle/>
          <a:p>
            <a:r>
              <a:rPr lang="en-US" sz="2800" b="1" dirty="0" smtClean="0">
                <a:solidFill>
                  <a:schemeClr val="tx2">
                    <a:lumMod val="50000"/>
                  </a:schemeClr>
                </a:solidFill>
                <a:latin typeface="Garamond" panose="02020404030301010803" pitchFamily="18" charset="0"/>
              </a:rPr>
              <a:t>Dyslexics Group</a:t>
            </a:r>
            <a:endParaRPr lang="he-IL" sz="2800" b="1" dirty="0"/>
          </a:p>
        </p:txBody>
      </p:sp>
      <p:pic>
        <p:nvPicPr>
          <p:cNvPr id="3" name="Picture 2"/>
          <p:cNvPicPr>
            <a:picLocks noChangeAspect="1"/>
          </p:cNvPicPr>
          <p:nvPr/>
        </p:nvPicPr>
        <p:blipFill rotWithShape="1">
          <a:blip r:embed="rId9" cstate="print">
            <a:extLst>
              <a:ext uri="{28A0092B-C50C-407E-A947-70E740481C1C}">
                <a14:useLocalDpi xmlns:a14="http://schemas.microsoft.com/office/drawing/2010/main" xmlns="" val="0"/>
              </a:ext>
            </a:extLst>
          </a:blip>
          <a:srcRect l="12591" t="10621" r="8653" b="9310"/>
          <a:stretch/>
        </p:blipFill>
        <p:spPr>
          <a:xfrm>
            <a:off x="1979712" y="1628799"/>
            <a:ext cx="5760640" cy="4392489"/>
          </a:xfrm>
          <a:prstGeom prst="rect">
            <a:avLst/>
          </a:prstGeom>
        </p:spPr>
      </p:pic>
    </p:spTree>
    <p:extLst>
      <p:ext uri="{BB962C8B-B14F-4D97-AF65-F5344CB8AC3E}">
        <p14:creationId xmlns:p14="http://schemas.microsoft.com/office/powerpoint/2010/main" xmlns="" val="468867123"/>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Average Weight Matrix - Results</a:t>
            </a:r>
            <a:endParaRPr lang="en-US" b="1" dirty="0">
              <a:effectLst>
                <a:outerShdw blurRad="38100" dist="38100" dir="2700000" algn="tl">
                  <a:srgbClr val="000000">
                    <a:alpha val="43137"/>
                  </a:srgbClr>
                </a:outerShdw>
              </a:effectLst>
              <a:latin typeface="Garamond" pitchFamily="18" charset="0"/>
            </a:endParaRPr>
          </a:p>
        </p:txBody>
      </p:sp>
      <p:sp>
        <p:nvSpPr>
          <p:cNvPr id="8" name="מציין מיקום תוכן 2"/>
          <p:cNvSpPr txBox="1">
            <a:spLocks/>
          </p:cNvSpPr>
          <p:nvPr/>
        </p:nvSpPr>
        <p:spPr>
          <a:xfrm>
            <a:off x="467544" y="1628800"/>
            <a:ext cx="8229600" cy="4873728"/>
          </a:xfrm>
          <a:prstGeom prst="rect">
            <a:avLst/>
          </a:prstGeom>
        </p:spPr>
        <p:txBody>
          <a:bodyPr vert="horz">
            <a:noAutofit/>
          </a:bodyPr>
          <a:lstStyle/>
          <a:p>
            <a:pPr marL="365760" marR="0" lvl="0" indent="-256032" algn="l" defTabSz="914400" rtl="0" eaLnBrk="1" fontAlgn="auto" latinLnBrk="0" hangingPunct="1">
              <a:lnSpc>
                <a:spcPct val="100000"/>
              </a:lnSpc>
              <a:spcBef>
                <a:spcPts val="300"/>
              </a:spcBef>
              <a:spcAft>
                <a:spcPts val="0"/>
              </a:spcAft>
              <a:buClr>
                <a:schemeClr val="accent2">
                  <a:lumMod val="50000"/>
                </a:schemeClr>
              </a:buClr>
              <a:buSzTx/>
              <a:buFont typeface="Georgia"/>
              <a:buChar char="•"/>
              <a:tabLst/>
              <a:defRPr/>
            </a:pPr>
            <a:endParaRPr kumimoji="0" lang="en-US" sz="2400" b="0" i="0" u="none" strike="noStrike" kern="1200" cap="none" spc="0" normalizeH="0" baseline="0" noProof="0" dirty="0" smtClean="0">
              <a:ln>
                <a:noFill/>
              </a:ln>
              <a:solidFill>
                <a:schemeClr val="tx2">
                  <a:lumMod val="50000"/>
                </a:schemeClr>
              </a:solidFill>
              <a:effectLst/>
              <a:uLnTx/>
              <a:uFillTx/>
              <a:latin typeface="Garamond" panose="02020404030301010803" pitchFamily="18" charset="0"/>
              <a:ea typeface="+mn-ea"/>
              <a:cs typeface="+mn-cs"/>
            </a:endParaRPr>
          </a:p>
        </p:txBody>
      </p:sp>
      <p:graphicFrame>
        <p:nvGraphicFramePr>
          <p:cNvPr id="6" name="דיאגרמה 3"/>
          <p:cNvGraphicFramePr/>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6500392" y="5929535"/>
            <a:ext cx="2520280" cy="307777"/>
          </a:xfrm>
          <a:prstGeom prst="rect">
            <a:avLst/>
          </a:prstGeom>
          <a:noFill/>
        </p:spPr>
        <p:txBody>
          <a:bodyPr wrap="square" rtlCol="1">
            <a:spAutoFit/>
          </a:bodyPr>
          <a:lstStyle/>
          <a:p>
            <a:pPr algn="ctr"/>
            <a:r>
              <a:rPr lang="en-US" sz="1400" dirty="0" smtClean="0">
                <a:latin typeface="Garamond" panose="02020404030301010803" pitchFamily="18" charset="0"/>
                <a:cs typeface="Arial" panose="020B0604020202020204" pitchFamily="34" charset="0"/>
              </a:rPr>
              <a:t>10 iterations, block size 1000</a:t>
            </a:r>
            <a:endParaRPr lang="he-IL" sz="1400" dirty="0">
              <a:latin typeface="Garamond" panose="02020404030301010803" pitchFamily="18" charset="0"/>
              <a:cs typeface="Arial" panose="020B0604020202020204" pitchFamily="34" charset="0"/>
            </a:endParaRPr>
          </a:p>
        </p:txBody>
      </p:sp>
      <p:pic>
        <p:nvPicPr>
          <p:cNvPr id="17" name="Picture 7"/>
          <p:cNvPicPr>
            <a:picLocks noChangeAspect="1" noChangeArrowheads="1"/>
          </p:cNvPicPr>
          <p:nvPr/>
        </p:nvPicPr>
        <p:blipFill>
          <a:blip r:embed="rId8" cstate="print"/>
          <a:srcRect t="11960"/>
          <a:stretch>
            <a:fillRect/>
          </a:stretch>
        </p:blipFill>
        <p:spPr bwMode="auto">
          <a:xfrm rot="16200000">
            <a:off x="6882075" y="3783221"/>
            <a:ext cx="3044324" cy="319658"/>
          </a:xfrm>
          <a:prstGeom prst="rect">
            <a:avLst/>
          </a:prstGeom>
          <a:noFill/>
          <a:ln w="9525">
            <a:noFill/>
            <a:miter lim="800000"/>
            <a:headEnd/>
            <a:tailEnd/>
          </a:ln>
        </p:spPr>
      </p:pic>
      <p:grpSp>
        <p:nvGrpSpPr>
          <p:cNvPr id="24" name="Group 23"/>
          <p:cNvGrpSpPr/>
          <p:nvPr/>
        </p:nvGrpSpPr>
        <p:grpSpPr>
          <a:xfrm>
            <a:off x="1251346" y="2469222"/>
            <a:ext cx="736891" cy="3570276"/>
            <a:chOff x="122226" y="1867932"/>
            <a:chExt cx="683568" cy="4816470"/>
          </a:xfrm>
        </p:grpSpPr>
        <p:sp>
          <p:nvSpPr>
            <p:cNvPr id="25" name="TextBox 7"/>
            <p:cNvSpPr txBox="1"/>
            <p:nvPr/>
          </p:nvSpPr>
          <p:spPr>
            <a:xfrm>
              <a:off x="122226" y="1867932"/>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#6</a:t>
              </a:r>
              <a:endParaRPr lang="he-IL" sz="1400" dirty="0"/>
            </a:p>
          </p:txBody>
        </p:sp>
        <p:sp>
          <p:nvSpPr>
            <p:cNvPr id="26" name="TextBox 8"/>
            <p:cNvSpPr txBox="1"/>
            <p:nvPr/>
          </p:nvSpPr>
          <p:spPr>
            <a:xfrm>
              <a:off x="122226" y="2926684"/>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#7</a:t>
              </a:r>
              <a:endParaRPr lang="he-IL" sz="1400" dirty="0"/>
            </a:p>
          </p:txBody>
        </p:sp>
        <p:sp>
          <p:nvSpPr>
            <p:cNvPr id="27" name="TextBox 9"/>
            <p:cNvSpPr txBox="1"/>
            <p:nvPr/>
          </p:nvSpPr>
          <p:spPr>
            <a:xfrm>
              <a:off x="122226" y="3861048"/>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#8</a:t>
              </a:r>
              <a:endParaRPr lang="he-IL" sz="1400" dirty="0"/>
            </a:p>
          </p:txBody>
        </p:sp>
        <p:sp>
          <p:nvSpPr>
            <p:cNvPr id="28" name="TextBox 10"/>
            <p:cNvSpPr txBox="1"/>
            <p:nvPr/>
          </p:nvSpPr>
          <p:spPr>
            <a:xfrm>
              <a:off x="122226" y="4919800"/>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#9</a:t>
              </a:r>
              <a:endParaRPr lang="he-IL" sz="1400" dirty="0"/>
            </a:p>
          </p:txBody>
        </p:sp>
        <p:sp>
          <p:nvSpPr>
            <p:cNvPr id="29" name="TextBox 11"/>
            <p:cNvSpPr txBox="1"/>
            <p:nvPr/>
          </p:nvSpPr>
          <p:spPr>
            <a:xfrm>
              <a:off x="122226" y="5978554"/>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#10</a:t>
              </a:r>
              <a:endParaRPr lang="he-IL" sz="1400" dirty="0"/>
            </a:p>
          </p:txBody>
        </p:sp>
      </p:grpSp>
      <p:sp>
        <p:nvSpPr>
          <p:cNvPr id="14" name="Rectangle 13"/>
          <p:cNvSpPr/>
          <p:nvPr/>
        </p:nvSpPr>
        <p:spPr>
          <a:xfrm rot="16200000">
            <a:off x="-658163" y="3455423"/>
            <a:ext cx="2736306" cy="523220"/>
          </a:xfrm>
          <a:prstGeom prst="rect">
            <a:avLst/>
          </a:prstGeom>
        </p:spPr>
        <p:txBody>
          <a:bodyPr wrap="square">
            <a:spAutoFit/>
          </a:bodyPr>
          <a:lstStyle/>
          <a:p>
            <a:r>
              <a:rPr lang="en-US" sz="2800" b="1" dirty="0" smtClean="0">
                <a:solidFill>
                  <a:schemeClr val="tx2">
                    <a:lumMod val="50000"/>
                  </a:schemeClr>
                </a:solidFill>
                <a:latin typeface="Garamond" panose="02020404030301010803" pitchFamily="18" charset="0"/>
              </a:rPr>
              <a:t>Dyslexics Group</a:t>
            </a:r>
            <a:endParaRPr lang="he-IL" sz="2800" b="1" dirty="0"/>
          </a:p>
        </p:txBody>
      </p:sp>
      <p:pic>
        <p:nvPicPr>
          <p:cNvPr id="3" name="Picture 2"/>
          <p:cNvPicPr>
            <a:picLocks noChangeAspect="1"/>
          </p:cNvPicPr>
          <p:nvPr/>
        </p:nvPicPr>
        <p:blipFill rotWithShape="1">
          <a:blip r:embed="rId9" cstate="print">
            <a:extLst>
              <a:ext uri="{28A0092B-C50C-407E-A947-70E740481C1C}">
                <a14:useLocalDpi xmlns:a14="http://schemas.microsoft.com/office/drawing/2010/main" xmlns="" val="0"/>
              </a:ext>
            </a:extLst>
          </a:blip>
          <a:srcRect l="12591" t="10621" r="8653" b="9310"/>
          <a:stretch/>
        </p:blipFill>
        <p:spPr>
          <a:xfrm>
            <a:off x="1979712" y="1628799"/>
            <a:ext cx="5760640" cy="4392489"/>
          </a:xfrm>
          <a:prstGeom prst="rect">
            <a:avLst/>
          </a:prstGeom>
        </p:spPr>
      </p:pic>
    </p:spTree>
    <p:extLst>
      <p:ext uri="{BB962C8B-B14F-4D97-AF65-F5344CB8AC3E}">
        <p14:creationId xmlns:p14="http://schemas.microsoft.com/office/powerpoint/2010/main" xmlns="" val="541434277"/>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Average Weight Matrix - Results</a:t>
            </a:r>
            <a:endParaRPr lang="en-US" b="1" dirty="0">
              <a:effectLst>
                <a:outerShdw blurRad="38100" dist="38100" dir="2700000" algn="tl">
                  <a:srgbClr val="000000">
                    <a:alpha val="43137"/>
                  </a:srgbClr>
                </a:outerShdw>
              </a:effectLst>
              <a:latin typeface="Garamond" pitchFamily="18" charset="0"/>
            </a:endParaRPr>
          </a:p>
        </p:txBody>
      </p:sp>
      <p:sp>
        <p:nvSpPr>
          <p:cNvPr id="8" name="מציין מיקום תוכן 2"/>
          <p:cNvSpPr txBox="1">
            <a:spLocks/>
          </p:cNvSpPr>
          <p:nvPr/>
        </p:nvSpPr>
        <p:spPr>
          <a:xfrm>
            <a:off x="467544" y="1628800"/>
            <a:ext cx="8229600" cy="4873728"/>
          </a:xfrm>
          <a:prstGeom prst="rect">
            <a:avLst/>
          </a:prstGeom>
        </p:spPr>
        <p:txBody>
          <a:bodyPr vert="horz">
            <a:noAutofit/>
          </a:bodyPr>
          <a:lstStyle/>
          <a:p>
            <a:pPr marL="365760" marR="0" lvl="0" indent="-256032" algn="l" defTabSz="914400" rtl="0" eaLnBrk="1" fontAlgn="auto" latinLnBrk="0" hangingPunct="1">
              <a:lnSpc>
                <a:spcPct val="100000"/>
              </a:lnSpc>
              <a:spcBef>
                <a:spcPts val="300"/>
              </a:spcBef>
              <a:spcAft>
                <a:spcPts val="0"/>
              </a:spcAft>
              <a:buClr>
                <a:schemeClr val="accent2">
                  <a:lumMod val="50000"/>
                </a:schemeClr>
              </a:buClr>
              <a:buSzTx/>
              <a:buFont typeface="Georgia"/>
              <a:buChar char="•"/>
              <a:tabLst/>
              <a:defRPr/>
            </a:pPr>
            <a:endParaRPr kumimoji="0" lang="en-US" sz="2400" b="0" i="0" u="none" strike="noStrike" kern="1200" cap="none" spc="0" normalizeH="0" baseline="0" noProof="0" dirty="0" smtClean="0">
              <a:ln>
                <a:noFill/>
              </a:ln>
              <a:solidFill>
                <a:schemeClr val="tx2">
                  <a:lumMod val="50000"/>
                </a:schemeClr>
              </a:solidFill>
              <a:effectLst/>
              <a:uLnTx/>
              <a:uFillTx/>
              <a:latin typeface="Garamond" panose="02020404030301010803" pitchFamily="18" charset="0"/>
              <a:ea typeface="+mn-ea"/>
              <a:cs typeface="+mn-cs"/>
            </a:endParaRPr>
          </a:p>
        </p:txBody>
      </p:sp>
      <p:graphicFrame>
        <p:nvGraphicFramePr>
          <p:cNvPr id="6" name="דיאגרמה 3"/>
          <p:cNvGraphicFramePr/>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6500392" y="5929535"/>
            <a:ext cx="2520280" cy="307777"/>
          </a:xfrm>
          <a:prstGeom prst="rect">
            <a:avLst/>
          </a:prstGeom>
          <a:noFill/>
        </p:spPr>
        <p:txBody>
          <a:bodyPr wrap="square" rtlCol="1">
            <a:spAutoFit/>
          </a:bodyPr>
          <a:lstStyle/>
          <a:p>
            <a:pPr algn="ctr"/>
            <a:r>
              <a:rPr lang="en-US" sz="1400" dirty="0" smtClean="0">
                <a:latin typeface="Garamond" panose="02020404030301010803" pitchFamily="18" charset="0"/>
                <a:cs typeface="Arial" panose="020B0604020202020204" pitchFamily="34" charset="0"/>
              </a:rPr>
              <a:t>10 iterations, block size 1000</a:t>
            </a:r>
            <a:endParaRPr lang="he-IL" sz="1400" dirty="0">
              <a:latin typeface="Garamond" panose="02020404030301010803" pitchFamily="18" charset="0"/>
              <a:cs typeface="Arial" panose="020B0604020202020204" pitchFamily="34" charset="0"/>
            </a:endParaRPr>
          </a:p>
        </p:txBody>
      </p:sp>
      <p:pic>
        <p:nvPicPr>
          <p:cNvPr id="17" name="Picture 7"/>
          <p:cNvPicPr>
            <a:picLocks noChangeAspect="1" noChangeArrowheads="1"/>
          </p:cNvPicPr>
          <p:nvPr/>
        </p:nvPicPr>
        <p:blipFill>
          <a:blip r:embed="rId8" cstate="print"/>
          <a:srcRect t="11960"/>
          <a:stretch>
            <a:fillRect/>
          </a:stretch>
        </p:blipFill>
        <p:spPr bwMode="auto">
          <a:xfrm rot="16200000">
            <a:off x="6882075" y="3783221"/>
            <a:ext cx="3044324" cy="319658"/>
          </a:xfrm>
          <a:prstGeom prst="rect">
            <a:avLst/>
          </a:prstGeom>
          <a:noFill/>
          <a:ln w="9525">
            <a:noFill/>
            <a:miter lim="800000"/>
            <a:headEnd/>
            <a:tailEnd/>
          </a:ln>
        </p:spPr>
      </p:pic>
      <p:grpSp>
        <p:nvGrpSpPr>
          <p:cNvPr id="14" name="Group 13"/>
          <p:cNvGrpSpPr/>
          <p:nvPr/>
        </p:nvGrpSpPr>
        <p:grpSpPr>
          <a:xfrm>
            <a:off x="1251346" y="2469222"/>
            <a:ext cx="736891" cy="3570276"/>
            <a:chOff x="122226" y="1867932"/>
            <a:chExt cx="683568" cy="4816470"/>
          </a:xfrm>
        </p:grpSpPr>
        <p:sp>
          <p:nvSpPr>
            <p:cNvPr id="15" name="TextBox 7"/>
            <p:cNvSpPr txBox="1"/>
            <p:nvPr/>
          </p:nvSpPr>
          <p:spPr>
            <a:xfrm>
              <a:off x="122226" y="1867932"/>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#11</a:t>
              </a:r>
              <a:endParaRPr lang="he-IL" sz="1400" dirty="0"/>
            </a:p>
          </p:txBody>
        </p:sp>
        <p:sp>
          <p:nvSpPr>
            <p:cNvPr id="16" name="TextBox 8"/>
            <p:cNvSpPr txBox="1"/>
            <p:nvPr/>
          </p:nvSpPr>
          <p:spPr>
            <a:xfrm>
              <a:off x="122226" y="2926684"/>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#12</a:t>
              </a:r>
              <a:endParaRPr lang="he-IL" sz="1400" dirty="0"/>
            </a:p>
          </p:txBody>
        </p:sp>
        <p:sp>
          <p:nvSpPr>
            <p:cNvPr id="24" name="TextBox 9"/>
            <p:cNvSpPr txBox="1"/>
            <p:nvPr/>
          </p:nvSpPr>
          <p:spPr>
            <a:xfrm>
              <a:off x="122226" y="3861048"/>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#13</a:t>
              </a:r>
              <a:endParaRPr lang="he-IL" sz="1400" dirty="0"/>
            </a:p>
          </p:txBody>
        </p:sp>
        <p:sp>
          <p:nvSpPr>
            <p:cNvPr id="25" name="TextBox 10"/>
            <p:cNvSpPr txBox="1"/>
            <p:nvPr/>
          </p:nvSpPr>
          <p:spPr>
            <a:xfrm>
              <a:off x="122226" y="4919800"/>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#14</a:t>
              </a:r>
              <a:endParaRPr lang="he-IL" sz="1400" dirty="0"/>
            </a:p>
          </p:txBody>
        </p:sp>
        <p:sp>
          <p:nvSpPr>
            <p:cNvPr id="26" name="TextBox 11"/>
            <p:cNvSpPr txBox="1"/>
            <p:nvPr/>
          </p:nvSpPr>
          <p:spPr>
            <a:xfrm>
              <a:off x="122226" y="5978554"/>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#15</a:t>
              </a:r>
              <a:endParaRPr lang="he-IL" sz="1400" dirty="0"/>
            </a:p>
          </p:txBody>
        </p:sp>
      </p:grpSp>
      <p:sp>
        <p:nvSpPr>
          <p:cNvPr id="18" name="Rectangle 17"/>
          <p:cNvSpPr/>
          <p:nvPr/>
        </p:nvSpPr>
        <p:spPr>
          <a:xfrm rot="16200000">
            <a:off x="-658163" y="3455423"/>
            <a:ext cx="2736306" cy="523220"/>
          </a:xfrm>
          <a:prstGeom prst="rect">
            <a:avLst/>
          </a:prstGeom>
        </p:spPr>
        <p:txBody>
          <a:bodyPr wrap="square">
            <a:spAutoFit/>
          </a:bodyPr>
          <a:lstStyle/>
          <a:p>
            <a:r>
              <a:rPr lang="en-US" sz="2800" b="1" dirty="0" smtClean="0">
                <a:solidFill>
                  <a:schemeClr val="tx2">
                    <a:lumMod val="50000"/>
                  </a:schemeClr>
                </a:solidFill>
                <a:latin typeface="Garamond" panose="02020404030301010803" pitchFamily="18" charset="0"/>
              </a:rPr>
              <a:t>Dyslexics Group</a:t>
            </a:r>
            <a:endParaRPr lang="he-IL" sz="2800" b="1" dirty="0"/>
          </a:p>
        </p:txBody>
      </p:sp>
      <p:pic>
        <p:nvPicPr>
          <p:cNvPr id="3" name="Picture 2"/>
          <p:cNvPicPr>
            <a:picLocks noChangeAspect="1"/>
          </p:cNvPicPr>
          <p:nvPr/>
        </p:nvPicPr>
        <p:blipFill rotWithShape="1">
          <a:blip r:embed="rId9" cstate="print">
            <a:extLst>
              <a:ext uri="{28A0092B-C50C-407E-A947-70E740481C1C}">
                <a14:useLocalDpi xmlns:a14="http://schemas.microsoft.com/office/drawing/2010/main" xmlns="" val="0"/>
              </a:ext>
            </a:extLst>
          </a:blip>
          <a:srcRect l="12591" t="10621" r="8653" b="9310"/>
          <a:stretch/>
        </p:blipFill>
        <p:spPr>
          <a:xfrm>
            <a:off x="1979712" y="1628799"/>
            <a:ext cx="5760640" cy="4392489"/>
          </a:xfrm>
          <a:prstGeom prst="rect">
            <a:avLst/>
          </a:prstGeom>
        </p:spPr>
      </p:pic>
    </p:spTree>
    <p:extLst>
      <p:ext uri="{BB962C8B-B14F-4D97-AF65-F5344CB8AC3E}">
        <p14:creationId xmlns:p14="http://schemas.microsoft.com/office/powerpoint/2010/main" xmlns="" val="3843012760"/>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Next</a:t>
            </a:r>
            <a:endParaRPr lang="en-US" b="1" dirty="0">
              <a:effectLst>
                <a:outerShdw blurRad="38100" dist="38100" dir="2700000" algn="tl">
                  <a:srgbClr val="000000">
                    <a:alpha val="43137"/>
                  </a:srgbClr>
                </a:outerShdw>
              </a:effectLst>
              <a:latin typeface="Garamond" pitchFamily="18" charset="0"/>
            </a:endParaRPr>
          </a:p>
        </p:txBody>
      </p:sp>
      <p:sp>
        <p:nvSpPr>
          <p:cNvPr id="3" name="מציין מיקום תוכן 2"/>
          <p:cNvSpPr>
            <a:spLocks noGrp="1"/>
          </p:cNvSpPr>
          <p:nvPr>
            <p:ph idx="1"/>
          </p:nvPr>
        </p:nvSpPr>
        <p:spPr>
          <a:xfrm>
            <a:off x="457200" y="1700808"/>
            <a:ext cx="8229600" cy="5040560"/>
          </a:xfrm>
        </p:spPr>
        <p:txBody>
          <a:bodyPr>
            <a:normAutofit/>
          </a:bodyPr>
          <a:lstStyle/>
          <a:p>
            <a:pPr>
              <a:buClr>
                <a:schemeClr val="accent2">
                  <a:lumMod val="50000"/>
                </a:schemeClr>
              </a:buClr>
            </a:pPr>
            <a:r>
              <a:rPr lang="en-US" dirty="0">
                <a:solidFill>
                  <a:schemeClr val="accent2">
                    <a:lumMod val="40000"/>
                    <a:lumOff val="60000"/>
                  </a:schemeClr>
                </a:solidFill>
                <a:latin typeface="Garamond" pitchFamily="18" charset="0"/>
              </a:rPr>
              <a:t>Motivation &amp; Agenda</a:t>
            </a:r>
          </a:p>
          <a:p>
            <a:pPr>
              <a:buClr>
                <a:schemeClr val="accent2">
                  <a:lumMod val="50000"/>
                </a:schemeClr>
              </a:buClr>
            </a:pPr>
            <a:r>
              <a:rPr lang="en-US" b="1" dirty="0">
                <a:solidFill>
                  <a:schemeClr val="accent2">
                    <a:lumMod val="75000"/>
                  </a:schemeClr>
                </a:solidFill>
                <a:latin typeface="Garamond" pitchFamily="18" charset="0"/>
              </a:rPr>
              <a:t>Functional MRI</a:t>
            </a:r>
          </a:p>
          <a:p>
            <a:pPr lvl="1">
              <a:buClr>
                <a:schemeClr val="accent2">
                  <a:lumMod val="50000"/>
                </a:schemeClr>
              </a:buClr>
            </a:pPr>
            <a:r>
              <a:rPr lang="en-US" sz="2400" dirty="0" smtClean="0">
                <a:solidFill>
                  <a:schemeClr val="accent2">
                    <a:lumMod val="75000"/>
                  </a:schemeClr>
                </a:solidFill>
                <a:latin typeface="Garamond" pitchFamily="18" charset="0"/>
              </a:rPr>
              <a:t>fMRI Data</a:t>
            </a:r>
          </a:p>
          <a:p>
            <a:pPr>
              <a:buClr>
                <a:schemeClr val="accent2">
                  <a:lumMod val="50000"/>
                </a:schemeClr>
              </a:buClr>
            </a:pPr>
            <a:endParaRPr lang="en-US" dirty="0" smtClean="0">
              <a:solidFill>
                <a:schemeClr val="bg1">
                  <a:lumMod val="65000"/>
                </a:schemeClr>
              </a:solidFill>
              <a:latin typeface="Garamond" pitchFamily="18" charset="0"/>
            </a:endParaRPr>
          </a:p>
          <a:p>
            <a:pPr>
              <a:buClr>
                <a:schemeClr val="accent2">
                  <a:lumMod val="50000"/>
                </a:schemeClr>
              </a:buClr>
            </a:pPr>
            <a:r>
              <a:rPr lang="en-US" dirty="0" smtClean="0">
                <a:solidFill>
                  <a:schemeClr val="bg1">
                    <a:lumMod val="65000"/>
                  </a:schemeClr>
                </a:solidFill>
                <a:latin typeface="Garamond" pitchFamily="18" charset="0"/>
              </a:rPr>
              <a:t>Current Analysis </a:t>
            </a:r>
          </a:p>
          <a:p>
            <a:pPr>
              <a:buClr>
                <a:schemeClr val="accent2">
                  <a:lumMod val="50000"/>
                </a:schemeClr>
              </a:buClr>
            </a:pPr>
            <a:r>
              <a:rPr lang="en-US" dirty="0">
                <a:solidFill>
                  <a:schemeClr val="bg1">
                    <a:lumMod val="65000"/>
                  </a:schemeClr>
                </a:solidFill>
                <a:latin typeface="Garamond" pitchFamily="18" charset="0"/>
              </a:rPr>
              <a:t>Dimensionality</a:t>
            </a:r>
            <a:r>
              <a:rPr lang="en-US" dirty="0" smtClean="0">
                <a:solidFill>
                  <a:schemeClr val="bg1">
                    <a:lumMod val="65000"/>
                  </a:schemeClr>
                </a:solidFill>
                <a:latin typeface="Garamond" pitchFamily="18" charset="0"/>
              </a:rPr>
              <a:t> Reduction</a:t>
            </a:r>
          </a:p>
          <a:p>
            <a:pPr>
              <a:buClr>
                <a:schemeClr val="accent2">
                  <a:lumMod val="50000"/>
                </a:schemeClr>
              </a:buClr>
            </a:pPr>
            <a:r>
              <a:rPr lang="en-US" sz="3000" dirty="0" smtClean="0">
                <a:solidFill>
                  <a:schemeClr val="bg1">
                    <a:lumMod val="65000"/>
                  </a:schemeClr>
                </a:solidFill>
                <a:latin typeface="Garamond" pitchFamily="18" charset="0"/>
              </a:rPr>
              <a:t>Clustering</a:t>
            </a:r>
            <a:endParaRPr lang="en-US" sz="3000" dirty="0">
              <a:solidFill>
                <a:schemeClr val="bg1">
                  <a:lumMod val="65000"/>
                </a:schemeClr>
              </a:solidFill>
              <a:latin typeface="Garamond" pitchFamily="18" charset="0"/>
            </a:endParaRPr>
          </a:p>
          <a:p>
            <a:pPr>
              <a:buClr>
                <a:schemeClr val="accent2">
                  <a:lumMod val="50000"/>
                </a:schemeClr>
              </a:buClr>
            </a:pPr>
            <a:r>
              <a:rPr lang="en-US" dirty="0" smtClean="0">
                <a:solidFill>
                  <a:schemeClr val="bg1">
                    <a:lumMod val="65000"/>
                  </a:schemeClr>
                </a:solidFill>
                <a:latin typeface="Garamond" pitchFamily="18" charset="0"/>
              </a:rPr>
              <a:t>Group Analysis</a:t>
            </a:r>
          </a:p>
          <a:p>
            <a:pPr>
              <a:buClr>
                <a:schemeClr val="accent2">
                  <a:lumMod val="50000"/>
                </a:schemeClr>
              </a:buClr>
            </a:pPr>
            <a:endParaRPr lang="en-US" dirty="0" smtClean="0">
              <a:latin typeface="Garamond" pitchFamily="18" charset="0"/>
            </a:endParaRPr>
          </a:p>
          <a:p>
            <a:endParaRPr lang="en-US" dirty="0">
              <a:latin typeface="Garamond" pitchFamily="18" charset="0"/>
            </a:endParaRPr>
          </a:p>
        </p:txBody>
      </p:sp>
    </p:spTree>
    <p:extLst>
      <p:ext uri="{BB962C8B-B14F-4D97-AF65-F5344CB8AC3E}">
        <p14:creationId xmlns:p14="http://schemas.microsoft.com/office/powerpoint/2010/main" xmlns="" val="29009746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Average Weight Matrix - Results</a:t>
            </a:r>
            <a:endParaRPr lang="en-US" b="1" dirty="0">
              <a:effectLst>
                <a:outerShdw blurRad="38100" dist="38100" dir="2700000" algn="tl">
                  <a:srgbClr val="000000">
                    <a:alpha val="43137"/>
                  </a:srgbClr>
                </a:outerShdw>
              </a:effectLst>
              <a:latin typeface="Garamond" pitchFamily="18" charset="0"/>
            </a:endParaRPr>
          </a:p>
        </p:txBody>
      </p:sp>
      <p:sp>
        <p:nvSpPr>
          <p:cNvPr id="8" name="מציין מיקום תוכן 2"/>
          <p:cNvSpPr txBox="1">
            <a:spLocks/>
          </p:cNvSpPr>
          <p:nvPr/>
        </p:nvSpPr>
        <p:spPr>
          <a:xfrm>
            <a:off x="467544" y="1628800"/>
            <a:ext cx="8229600" cy="4873728"/>
          </a:xfrm>
          <a:prstGeom prst="rect">
            <a:avLst/>
          </a:prstGeom>
        </p:spPr>
        <p:txBody>
          <a:bodyPr vert="horz">
            <a:noAutofit/>
          </a:bodyPr>
          <a:lstStyle/>
          <a:p>
            <a:pPr marL="365760" marR="0" lvl="0" indent="-256032" algn="l" defTabSz="914400" rtl="0" eaLnBrk="1" fontAlgn="auto" latinLnBrk="0" hangingPunct="1">
              <a:lnSpc>
                <a:spcPct val="100000"/>
              </a:lnSpc>
              <a:spcBef>
                <a:spcPts val="300"/>
              </a:spcBef>
              <a:spcAft>
                <a:spcPts val="0"/>
              </a:spcAft>
              <a:buClr>
                <a:schemeClr val="accent2">
                  <a:lumMod val="50000"/>
                </a:schemeClr>
              </a:buClr>
              <a:buSzTx/>
              <a:buFont typeface="Georgia"/>
              <a:buChar char="•"/>
              <a:tabLst/>
              <a:defRPr/>
            </a:pPr>
            <a:endParaRPr kumimoji="0" lang="en-US" sz="2400" b="0" i="0" u="none" strike="noStrike" kern="1200" cap="none" spc="0" normalizeH="0" baseline="0" noProof="0" dirty="0" smtClean="0">
              <a:ln>
                <a:noFill/>
              </a:ln>
              <a:solidFill>
                <a:schemeClr val="tx2">
                  <a:lumMod val="50000"/>
                </a:schemeClr>
              </a:solidFill>
              <a:effectLst/>
              <a:uLnTx/>
              <a:uFillTx/>
              <a:latin typeface="Garamond" panose="02020404030301010803" pitchFamily="18" charset="0"/>
              <a:ea typeface="+mn-ea"/>
              <a:cs typeface="+mn-cs"/>
            </a:endParaRPr>
          </a:p>
        </p:txBody>
      </p:sp>
      <p:graphicFrame>
        <p:nvGraphicFramePr>
          <p:cNvPr id="6" name="דיאגרמה 3"/>
          <p:cNvGraphicFramePr/>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6500392" y="5929535"/>
            <a:ext cx="2520280" cy="307777"/>
          </a:xfrm>
          <a:prstGeom prst="rect">
            <a:avLst/>
          </a:prstGeom>
          <a:noFill/>
        </p:spPr>
        <p:txBody>
          <a:bodyPr wrap="square" rtlCol="1">
            <a:spAutoFit/>
          </a:bodyPr>
          <a:lstStyle/>
          <a:p>
            <a:pPr algn="ctr"/>
            <a:r>
              <a:rPr lang="en-US" sz="1400" dirty="0" smtClean="0">
                <a:latin typeface="Garamond" panose="02020404030301010803" pitchFamily="18" charset="0"/>
                <a:cs typeface="Arial" panose="020B0604020202020204" pitchFamily="34" charset="0"/>
              </a:rPr>
              <a:t>10 iterations, block size 1000</a:t>
            </a:r>
            <a:endParaRPr lang="he-IL" sz="1400" dirty="0">
              <a:latin typeface="Garamond" panose="02020404030301010803" pitchFamily="18" charset="0"/>
              <a:cs typeface="Arial" panose="020B0604020202020204" pitchFamily="34" charset="0"/>
            </a:endParaRPr>
          </a:p>
        </p:txBody>
      </p:sp>
      <p:pic>
        <p:nvPicPr>
          <p:cNvPr id="17" name="Picture 7"/>
          <p:cNvPicPr>
            <a:picLocks noChangeAspect="1" noChangeArrowheads="1"/>
          </p:cNvPicPr>
          <p:nvPr/>
        </p:nvPicPr>
        <p:blipFill>
          <a:blip r:embed="rId8" cstate="print"/>
          <a:srcRect t="11960"/>
          <a:stretch>
            <a:fillRect/>
          </a:stretch>
        </p:blipFill>
        <p:spPr bwMode="auto">
          <a:xfrm rot="16200000">
            <a:off x="6882075" y="3783221"/>
            <a:ext cx="3044324" cy="319658"/>
          </a:xfrm>
          <a:prstGeom prst="rect">
            <a:avLst/>
          </a:prstGeom>
          <a:noFill/>
          <a:ln w="9525">
            <a:noFill/>
            <a:miter lim="800000"/>
            <a:headEnd/>
            <a:tailEnd/>
          </a:ln>
        </p:spPr>
      </p:pic>
      <p:grpSp>
        <p:nvGrpSpPr>
          <p:cNvPr id="14" name="Group 13"/>
          <p:cNvGrpSpPr/>
          <p:nvPr/>
        </p:nvGrpSpPr>
        <p:grpSpPr>
          <a:xfrm>
            <a:off x="1251346" y="2469222"/>
            <a:ext cx="736891" cy="3570276"/>
            <a:chOff x="122226" y="1867932"/>
            <a:chExt cx="683568" cy="4816470"/>
          </a:xfrm>
        </p:grpSpPr>
        <p:sp>
          <p:nvSpPr>
            <p:cNvPr id="15" name="TextBox 7"/>
            <p:cNvSpPr txBox="1"/>
            <p:nvPr/>
          </p:nvSpPr>
          <p:spPr>
            <a:xfrm>
              <a:off x="122226" y="1867932"/>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#16</a:t>
              </a:r>
              <a:endParaRPr lang="he-IL" sz="1400" dirty="0"/>
            </a:p>
          </p:txBody>
        </p:sp>
        <p:sp>
          <p:nvSpPr>
            <p:cNvPr id="16" name="TextBox 8"/>
            <p:cNvSpPr txBox="1"/>
            <p:nvPr/>
          </p:nvSpPr>
          <p:spPr>
            <a:xfrm>
              <a:off x="122226" y="2926684"/>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#17</a:t>
              </a:r>
              <a:endParaRPr lang="he-IL" sz="1400" dirty="0"/>
            </a:p>
          </p:txBody>
        </p:sp>
        <p:sp>
          <p:nvSpPr>
            <p:cNvPr id="24" name="TextBox 9"/>
            <p:cNvSpPr txBox="1"/>
            <p:nvPr/>
          </p:nvSpPr>
          <p:spPr>
            <a:xfrm>
              <a:off x="122226" y="3861048"/>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#18</a:t>
              </a:r>
              <a:endParaRPr lang="he-IL" sz="1400" dirty="0"/>
            </a:p>
          </p:txBody>
        </p:sp>
        <p:sp>
          <p:nvSpPr>
            <p:cNvPr id="25" name="TextBox 10"/>
            <p:cNvSpPr txBox="1"/>
            <p:nvPr/>
          </p:nvSpPr>
          <p:spPr>
            <a:xfrm>
              <a:off x="122226" y="4919800"/>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#19</a:t>
              </a:r>
              <a:endParaRPr lang="he-IL" sz="1400" dirty="0"/>
            </a:p>
          </p:txBody>
        </p:sp>
        <p:sp>
          <p:nvSpPr>
            <p:cNvPr id="26" name="TextBox 11"/>
            <p:cNvSpPr txBox="1"/>
            <p:nvPr/>
          </p:nvSpPr>
          <p:spPr>
            <a:xfrm>
              <a:off x="122226" y="5978554"/>
              <a:ext cx="683568" cy="7058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Dim #20</a:t>
              </a:r>
              <a:endParaRPr lang="he-IL" sz="1400" dirty="0"/>
            </a:p>
          </p:txBody>
        </p:sp>
      </p:grpSp>
      <p:sp>
        <p:nvSpPr>
          <p:cNvPr id="18" name="Rectangle 17"/>
          <p:cNvSpPr/>
          <p:nvPr/>
        </p:nvSpPr>
        <p:spPr>
          <a:xfrm rot="16200000">
            <a:off x="-658163" y="3455423"/>
            <a:ext cx="2736306" cy="523220"/>
          </a:xfrm>
          <a:prstGeom prst="rect">
            <a:avLst/>
          </a:prstGeom>
        </p:spPr>
        <p:txBody>
          <a:bodyPr wrap="square">
            <a:spAutoFit/>
          </a:bodyPr>
          <a:lstStyle/>
          <a:p>
            <a:r>
              <a:rPr lang="en-US" sz="2800" b="1" dirty="0" smtClean="0">
                <a:solidFill>
                  <a:schemeClr val="tx2">
                    <a:lumMod val="50000"/>
                  </a:schemeClr>
                </a:solidFill>
                <a:latin typeface="Garamond" panose="02020404030301010803" pitchFamily="18" charset="0"/>
              </a:rPr>
              <a:t>Dyslexics Group</a:t>
            </a:r>
            <a:endParaRPr lang="he-IL" sz="2800" b="1" dirty="0"/>
          </a:p>
        </p:txBody>
      </p:sp>
      <p:pic>
        <p:nvPicPr>
          <p:cNvPr id="3" name="Picture 2"/>
          <p:cNvPicPr>
            <a:picLocks noChangeAspect="1"/>
          </p:cNvPicPr>
          <p:nvPr/>
        </p:nvPicPr>
        <p:blipFill rotWithShape="1">
          <a:blip r:embed="rId9" cstate="print">
            <a:extLst>
              <a:ext uri="{28A0092B-C50C-407E-A947-70E740481C1C}">
                <a14:useLocalDpi xmlns:a14="http://schemas.microsoft.com/office/drawing/2010/main" xmlns="" val="0"/>
              </a:ext>
            </a:extLst>
          </a:blip>
          <a:srcRect l="12591" t="10621" r="8653" b="9310"/>
          <a:stretch/>
        </p:blipFill>
        <p:spPr>
          <a:xfrm>
            <a:off x="1979712" y="1628799"/>
            <a:ext cx="5760640" cy="4392489"/>
          </a:xfrm>
          <a:prstGeom prst="rect">
            <a:avLst/>
          </a:prstGeom>
        </p:spPr>
      </p:pic>
    </p:spTree>
    <p:extLst>
      <p:ext uri="{BB962C8B-B14F-4D97-AF65-F5344CB8AC3E}">
        <p14:creationId xmlns:p14="http://schemas.microsoft.com/office/powerpoint/2010/main" xmlns="" val="3349135658"/>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normAutofit fontScale="90000"/>
          </a:bodyPr>
          <a:lstStyle/>
          <a:p>
            <a:pPr algn="ctr"/>
            <a:r>
              <a:rPr lang="en-US" b="1" dirty="0">
                <a:effectLst>
                  <a:outerShdw blurRad="38100" dist="38100" dir="2700000" algn="tl">
                    <a:srgbClr val="000000">
                      <a:alpha val="43137"/>
                    </a:srgbClr>
                  </a:outerShdw>
                </a:effectLst>
                <a:latin typeface="Garamond" pitchFamily="18" charset="0"/>
              </a:rPr>
              <a:t>Average Weight Matrix</a:t>
            </a:r>
            <a:r>
              <a:rPr lang="en-US" b="1" dirty="0" smtClean="0">
                <a:effectLst>
                  <a:outerShdw blurRad="38100" dist="38100" dir="2700000" algn="tl">
                    <a:srgbClr val="000000">
                      <a:alpha val="43137"/>
                    </a:srgbClr>
                  </a:outerShdw>
                </a:effectLst>
                <a:latin typeface="Garamond" pitchFamily="18" charset="0"/>
              </a:rPr>
              <a:t/>
            </a:r>
            <a:br>
              <a:rPr lang="en-US" b="1" dirty="0" smtClean="0">
                <a:effectLst>
                  <a:outerShdw blurRad="38100" dist="38100" dir="2700000" algn="tl">
                    <a:srgbClr val="000000">
                      <a:alpha val="43137"/>
                    </a:srgbClr>
                  </a:outerShdw>
                </a:effectLst>
                <a:latin typeface="Garamond" pitchFamily="18" charset="0"/>
              </a:rPr>
            </a:br>
            <a:r>
              <a:rPr lang="en-US" b="1" u="sng" dirty="0">
                <a:effectLst>
                  <a:outerShdw blurRad="38100" dist="38100" dir="2700000" algn="tl">
                    <a:srgbClr val="000000">
                      <a:alpha val="43137"/>
                    </a:srgbClr>
                  </a:outerShdw>
                </a:effectLst>
                <a:latin typeface="Garamond" pitchFamily="18" charset="0"/>
              </a:rPr>
              <a:t>I</a:t>
            </a:r>
            <a:r>
              <a:rPr lang="en-US" b="1" u="sng" dirty="0" smtClean="0">
                <a:effectLst>
                  <a:outerShdw blurRad="38100" dist="38100" dir="2700000" algn="tl">
                    <a:srgbClr val="000000">
                      <a:alpha val="43137"/>
                    </a:srgbClr>
                  </a:outerShdw>
                </a:effectLst>
                <a:latin typeface="Garamond" pitchFamily="18" charset="0"/>
              </a:rPr>
              <a:t>nter-group </a:t>
            </a:r>
            <a:r>
              <a:rPr lang="en-US" b="1" u="sng" dirty="0">
                <a:effectLst>
                  <a:outerShdw blurRad="38100" dist="38100" dir="2700000" algn="tl">
                    <a:srgbClr val="000000">
                      <a:alpha val="43137"/>
                    </a:srgbClr>
                  </a:outerShdw>
                </a:effectLst>
                <a:latin typeface="Garamond" pitchFamily="18" charset="0"/>
              </a:rPr>
              <a:t>C</a:t>
            </a:r>
            <a:r>
              <a:rPr lang="en-US" b="1" u="sng" dirty="0" smtClean="0">
                <a:effectLst>
                  <a:outerShdw blurRad="38100" dist="38100" dir="2700000" algn="tl">
                    <a:srgbClr val="000000">
                      <a:alpha val="43137"/>
                    </a:srgbClr>
                  </a:outerShdw>
                </a:effectLst>
                <a:latin typeface="Garamond" pitchFamily="18" charset="0"/>
              </a:rPr>
              <a:t>omparison</a:t>
            </a:r>
            <a:endParaRPr lang="en-US" b="1" u="sng" dirty="0">
              <a:effectLst>
                <a:outerShdw blurRad="38100" dist="38100" dir="2700000" algn="tl">
                  <a:srgbClr val="000000">
                    <a:alpha val="43137"/>
                  </a:srgbClr>
                </a:outerShdw>
              </a:effectLst>
              <a:latin typeface="Garamond" pitchFamily="18" charset="0"/>
            </a:endParaRPr>
          </a:p>
        </p:txBody>
      </p:sp>
      <p:graphicFrame>
        <p:nvGraphicFramePr>
          <p:cNvPr id="6" name="דיאגרמה 3"/>
          <p:cNvGraphicFramePr/>
          <p:nvPr>
            <p:extLst/>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47" name="Picture 7"/>
          <p:cNvPicPr>
            <a:picLocks noChangeAspect="1" noChangeArrowheads="1"/>
          </p:cNvPicPr>
          <p:nvPr/>
        </p:nvPicPr>
        <p:blipFill>
          <a:blip r:embed="rId8" cstate="print"/>
          <a:srcRect t="11960"/>
          <a:stretch>
            <a:fillRect/>
          </a:stretch>
        </p:blipFill>
        <p:spPr bwMode="auto">
          <a:xfrm rot="16200000">
            <a:off x="7977069" y="3802571"/>
            <a:ext cx="1672760" cy="175642"/>
          </a:xfrm>
          <a:prstGeom prst="rect">
            <a:avLst/>
          </a:prstGeom>
          <a:noFill/>
          <a:ln w="9525">
            <a:noFill/>
            <a:miter lim="800000"/>
            <a:headEnd/>
            <a:tailEnd/>
          </a:ln>
        </p:spPr>
      </p:pic>
      <p:pic>
        <p:nvPicPr>
          <p:cNvPr id="3" name="Picture 2"/>
          <p:cNvPicPr>
            <a:picLocks noChangeAspect="1"/>
          </p:cNvPicPr>
          <p:nvPr/>
        </p:nvPicPr>
        <p:blipFill rotWithShape="1">
          <a:blip r:embed="rId9" cstate="print">
            <a:extLst>
              <a:ext uri="{28A0092B-C50C-407E-A947-70E740481C1C}">
                <a14:useLocalDpi xmlns:a14="http://schemas.microsoft.com/office/drawing/2010/main" xmlns="" val="0"/>
              </a:ext>
            </a:extLst>
          </a:blip>
          <a:srcRect l="10979" t="13156" r="8697" b="5220"/>
          <a:stretch/>
        </p:blipFill>
        <p:spPr>
          <a:xfrm>
            <a:off x="358913" y="2590799"/>
            <a:ext cx="8245535" cy="1054225"/>
          </a:xfrm>
          <a:prstGeom prst="rect">
            <a:avLst/>
          </a:prstGeom>
        </p:spPr>
      </p:pic>
      <p:pic>
        <p:nvPicPr>
          <p:cNvPr id="4" name="Picture 3"/>
          <p:cNvPicPr>
            <a:picLocks noChangeAspect="1"/>
          </p:cNvPicPr>
          <p:nvPr/>
        </p:nvPicPr>
        <p:blipFill rotWithShape="1">
          <a:blip r:embed="rId10" cstate="print">
            <a:extLst>
              <a:ext uri="{28A0092B-C50C-407E-A947-70E740481C1C}">
                <a14:useLocalDpi xmlns:a14="http://schemas.microsoft.com/office/drawing/2010/main" xmlns="" val="0"/>
              </a:ext>
            </a:extLst>
          </a:blip>
          <a:srcRect l="11025" t="12518" r="9129" b="6635"/>
          <a:stretch/>
        </p:blipFill>
        <p:spPr>
          <a:xfrm>
            <a:off x="369632" y="4261305"/>
            <a:ext cx="8195248" cy="1044035"/>
          </a:xfrm>
          <a:prstGeom prst="rect">
            <a:avLst/>
          </a:prstGeom>
        </p:spPr>
      </p:pic>
      <p:grpSp>
        <p:nvGrpSpPr>
          <p:cNvPr id="15" name="Group 14"/>
          <p:cNvGrpSpPr/>
          <p:nvPr/>
        </p:nvGrpSpPr>
        <p:grpSpPr>
          <a:xfrm>
            <a:off x="539552" y="2187479"/>
            <a:ext cx="4510005" cy="2237826"/>
            <a:chOff x="1548462" y="2097505"/>
            <a:chExt cx="4510005" cy="2237826"/>
          </a:xfrm>
        </p:grpSpPr>
        <p:grpSp>
          <p:nvGrpSpPr>
            <p:cNvPr id="17" name="קבוצה 28"/>
            <p:cNvGrpSpPr/>
            <p:nvPr/>
          </p:nvGrpSpPr>
          <p:grpSpPr>
            <a:xfrm>
              <a:off x="4932838" y="2097505"/>
              <a:ext cx="1125629" cy="1970952"/>
              <a:chOff x="4929898" y="1586478"/>
              <a:chExt cx="1125629" cy="1970952"/>
            </a:xfrm>
          </p:grpSpPr>
          <p:sp>
            <p:nvSpPr>
              <p:cNvPr id="32" name="מלבן 15"/>
              <p:cNvSpPr/>
              <p:nvPr/>
            </p:nvSpPr>
            <p:spPr>
              <a:xfrm>
                <a:off x="4929898" y="3188098"/>
                <a:ext cx="1125629" cy="369332"/>
              </a:xfrm>
              <a:prstGeom prst="rect">
                <a:avLst/>
              </a:prstGeom>
            </p:spPr>
            <p:txBody>
              <a:bodyPr wrap="none">
                <a:spAutoFit/>
              </a:bodyPr>
              <a:lstStyle/>
              <a:p>
                <a:r>
                  <a:rPr lang="en-US" b="1" dirty="0" smtClean="0">
                    <a:solidFill>
                      <a:schemeClr val="tx2">
                        <a:lumMod val="50000"/>
                      </a:schemeClr>
                    </a:solidFill>
                    <a:latin typeface="Garamond" panose="02020404030301010803" pitchFamily="18" charset="0"/>
                  </a:rPr>
                  <a:t>Dyslexics</a:t>
                </a:r>
                <a:endParaRPr lang="en-US" dirty="0"/>
              </a:p>
            </p:txBody>
          </p:sp>
          <p:sp>
            <p:nvSpPr>
              <p:cNvPr id="33" name="מלבן 22"/>
              <p:cNvSpPr/>
              <p:nvPr/>
            </p:nvSpPr>
            <p:spPr>
              <a:xfrm>
                <a:off x="5004437" y="1586478"/>
                <a:ext cx="976549" cy="369332"/>
              </a:xfrm>
              <a:prstGeom prst="rect">
                <a:avLst/>
              </a:prstGeom>
            </p:spPr>
            <p:txBody>
              <a:bodyPr wrap="none">
                <a:spAutoFit/>
              </a:bodyPr>
              <a:lstStyle/>
              <a:p>
                <a:r>
                  <a:rPr lang="en-US" b="1" dirty="0" smtClean="0">
                    <a:solidFill>
                      <a:schemeClr val="tx2">
                        <a:lumMod val="50000"/>
                      </a:schemeClr>
                    </a:solidFill>
                    <a:latin typeface="Garamond" panose="02020404030301010803" pitchFamily="18" charset="0"/>
                  </a:rPr>
                  <a:t>Typical </a:t>
                </a:r>
                <a:endParaRPr lang="en-US" dirty="0"/>
              </a:p>
            </p:txBody>
          </p:sp>
        </p:grpSp>
        <p:pic>
          <p:nvPicPr>
            <p:cNvPr id="31" name="Picture 30"/>
            <p:cNvPicPr>
              <a:picLocks noChangeAspect="1"/>
            </p:cNvPicPr>
            <p:nvPr/>
          </p:nvPicPr>
          <p:blipFill>
            <a:blip r:embed="rId11" cstate="print"/>
            <a:stretch>
              <a:fillRect/>
            </a:stretch>
          </p:blipFill>
          <p:spPr>
            <a:xfrm>
              <a:off x="1563692" y="4059106"/>
              <a:ext cx="704850" cy="276225"/>
            </a:xfrm>
            <a:prstGeom prst="rect">
              <a:avLst/>
            </a:prstGeom>
          </p:spPr>
        </p:pic>
        <p:pic>
          <p:nvPicPr>
            <p:cNvPr id="22" name="Picture 21"/>
            <p:cNvPicPr>
              <a:picLocks noChangeAspect="1"/>
            </p:cNvPicPr>
            <p:nvPr/>
          </p:nvPicPr>
          <p:blipFill>
            <a:blip r:embed="rId11" cstate="print"/>
            <a:stretch>
              <a:fillRect/>
            </a:stretch>
          </p:blipFill>
          <p:spPr>
            <a:xfrm>
              <a:off x="1548462" y="2368139"/>
              <a:ext cx="704850" cy="276225"/>
            </a:xfrm>
            <a:prstGeom prst="rect">
              <a:avLst/>
            </a:prstGeom>
          </p:spPr>
        </p:pic>
      </p:grpSp>
      <p:sp>
        <p:nvSpPr>
          <p:cNvPr id="34" name="מלבן 16"/>
          <p:cNvSpPr/>
          <p:nvPr/>
        </p:nvSpPr>
        <p:spPr>
          <a:xfrm>
            <a:off x="343418" y="2457552"/>
            <a:ext cx="1024340" cy="289502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984404412"/>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ICA - GIFT Results</a:t>
            </a:r>
            <a:endParaRPr lang="en-US" b="1" dirty="0">
              <a:effectLst>
                <a:outerShdw blurRad="38100" dist="38100" dir="2700000" algn="tl">
                  <a:srgbClr val="000000">
                    <a:alpha val="43137"/>
                  </a:srgbClr>
                </a:outerShdw>
              </a:effectLst>
              <a:latin typeface="Garamond" pitchFamily="18" charset="0"/>
            </a:endParaRPr>
          </a:p>
        </p:txBody>
      </p:sp>
      <p:graphicFrame>
        <p:nvGraphicFramePr>
          <p:cNvPr id="6" name="דיאגרמה 3"/>
          <p:cNvGraphicFramePr/>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Rectangle 17"/>
          <p:cNvSpPr/>
          <p:nvPr/>
        </p:nvSpPr>
        <p:spPr>
          <a:xfrm rot="16200000">
            <a:off x="-658163" y="3455423"/>
            <a:ext cx="2736306" cy="523220"/>
          </a:xfrm>
          <a:prstGeom prst="rect">
            <a:avLst/>
          </a:prstGeom>
        </p:spPr>
        <p:txBody>
          <a:bodyPr wrap="square">
            <a:spAutoFit/>
          </a:bodyPr>
          <a:lstStyle/>
          <a:p>
            <a:r>
              <a:rPr lang="en-US" sz="2800" b="1" dirty="0" smtClean="0">
                <a:solidFill>
                  <a:schemeClr val="tx2">
                    <a:lumMod val="50000"/>
                  </a:schemeClr>
                </a:solidFill>
                <a:latin typeface="Garamond" panose="02020404030301010803" pitchFamily="18" charset="0"/>
              </a:rPr>
              <a:t>Typical Group</a:t>
            </a:r>
            <a:endParaRPr lang="he-IL" sz="2800" b="1" dirty="0"/>
          </a:p>
        </p:txBody>
      </p:sp>
      <p:grpSp>
        <p:nvGrpSpPr>
          <p:cNvPr id="35" name="קבוצה 34"/>
          <p:cNvGrpSpPr/>
          <p:nvPr/>
        </p:nvGrpSpPr>
        <p:grpSpPr>
          <a:xfrm>
            <a:off x="1907704" y="1340768"/>
            <a:ext cx="5616624" cy="360040"/>
            <a:chOff x="1907704" y="1700808"/>
            <a:chExt cx="5616624" cy="360040"/>
          </a:xfrm>
        </p:grpSpPr>
        <p:sp>
          <p:nvSpPr>
            <p:cNvPr id="20" name="TextBox 19"/>
            <p:cNvSpPr txBox="1"/>
            <p:nvPr/>
          </p:nvSpPr>
          <p:spPr>
            <a:xfrm>
              <a:off x="6516216" y="1722294"/>
              <a:ext cx="1008112" cy="338554"/>
            </a:xfrm>
            <a:prstGeom prst="rect">
              <a:avLst/>
            </a:prstGeom>
            <a:solidFill>
              <a:schemeClr val="bg1"/>
            </a:solidFill>
          </p:spPr>
          <p:txBody>
            <a:bodyPr wrap="square" rtlCol="1">
              <a:spAutoFit/>
            </a:bodyPr>
            <a:lstStyle/>
            <a:p>
              <a:pPr algn="ctr"/>
              <a:r>
                <a:rPr lang="en-US" sz="1600" b="1" dirty="0" smtClean="0">
                  <a:solidFill>
                    <a:schemeClr val="bg1">
                      <a:lumMod val="50000"/>
                    </a:schemeClr>
                  </a:solidFill>
                  <a:latin typeface="Calibri" panose="020F0502020204030204" pitchFamily="34" charset="0"/>
                  <a:cs typeface="Arial" panose="020B0604020202020204" pitchFamily="34" charset="0"/>
                </a:rPr>
                <a:t>Slice 40</a:t>
              </a:r>
              <a:endParaRPr lang="he-IL" sz="1600" b="1" dirty="0">
                <a:solidFill>
                  <a:schemeClr val="bg1">
                    <a:lumMod val="50000"/>
                  </a:schemeClr>
                </a:solidFill>
                <a:latin typeface="Calibri" panose="020F0502020204030204" pitchFamily="34" charset="0"/>
                <a:cs typeface="Arial" panose="020B0604020202020204" pitchFamily="34" charset="0"/>
              </a:endParaRPr>
            </a:p>
          </p:txBody>
        </p:sp>
        <p:sp>
          <p:nvSpPr>
            <p:cNvPr id="21" name="TextBox 20"/>
            <p:cNvSpPr txBox="1"/>
            <p:nvPr/>
          </p:nvSpPr>
          <p:spPr>
            <a:xfrm>
              <a:off x="5652120" y="1722294"/>
              <a:ext cx="1008112" cy="338554"/>
            </a:xfrm>
            <a:prstGeom prst="rect">
              <a:avLst/>
            </a:prstGeom>
            <a:solidFill>
              <a:schemeClr val="bg1"/>
            </a:solidFill>
          </p:spPr>
          <p:txBody>
            <a:bodyPr wrap="square" rtlCol="1">
              <a:spAutoFit/>
            </a:bodyPr>
            <a:lstStyle/>
            <a:p>
              <a:pPr algn="ctr"/>
              <a:r>
                <a:rPr lang="en-US" sz="1600" b="1" dirty="0" smtClean="0">
                  <a:solidFill>
                    <a:schemeClr val="bg1">
                      <a:lumMod val="50000"/>
                    </a:schemeClr>
                  </a:solidFill>
                  <a:latin typeface="Calibri" panose="020F0502020204030204" pitchFamily="34" charset="0"/>
                  <a:cs typeface="Arial" panose="020B0604020202020204" pitchFamily="34" charset="0"/>
                </a:rPr>
                <a:t>Slice 30</a:t>
              </a:r>
              <a:endParaRPr lang="he-IL" sz="1600" b="1" dirty="0">
                <a:solidFill>
                  <a:schemeClr val="bg1">
                    <a:lumMod val="50000"/>
                  </a:schemeClr>
                </a:solidFill>
                <a:latin typeface="Calibri" panose="020F0502020204030204" pitchFamily="34" charset="0"/>
                <a:cs typeface="Arial" panose="020B0604020202020204" pitchFamily="34" charset="0"/>
              </a:endParaRPr>
            </a:p>
          </p:txBody>
        </p:sp>
        <p:sp>
          <p:nvSpPr>
            <p:cNvPr id="22" name="TextBox 21"/>
            <p:cNvSpPr txBox="1"/>
            <p:nvPr/>
          </p:nvSpPr>
          <p:spPr>
            <a:xfrm>
              <a:off x="4716016" y="1722294"/>
              <a:ext cx="1008112" cy="338554"/>
            </a:xfrm>
            <a:prstGeom prst="rect">
              <a:avLst/>
            </a:prstGeom>
            <a:solidFill>
              <a:schemeClr val="bg1"/>
            </a:solidFill>
          </p:spPr>
          <p:txBody>
            <a:bodyPr wrap="square" rtlCol="1">
              <a:spAutoFit/>
            </a:bodyPr>
            <a:lstStyle/>
            <a:p>
              <a:pPr algn="ctr"/>
              <a:r>
                <a:rPr lang="en-US" sz="1600" b="1" dirty="0" smtClean="0">
                  <a:solidFill>
                    <a:schemeClr val="bg1">
                      <a:lumMod val="50000"/>
                    </a:schemeClr>
                  </a:solidFill>
                  <a:latin typeface="Calibri" panose="020F0502020204030204" pitchFamily="34" charset="0"/>
                  <a:cs typeface="Arial" panose="020B0604020202020204" pitchFamily="34" charset="0"/>
                </a:rPr>
                <a:t>Slice 20</a:t>
              </a:r>
              <a:endParaRPr lang="he-IL" sz="1600" b="1" dirty="0">
                <a:solidFill>
                  <a:schemeClr val="bg1">
                    <a:lumMod val="50000"/>
                  </a:schemeClr>
                </a:solidFill>
                <a:latin typeface="Calibri" panose="020F0502020204030204" pitchFamily="34" charset="0"/>
                <a:cs typeface="Arial" panose="020B0604020202020204" pitchFamily="34" charset="0"/>
              </a:endParaRPr>
            </a:p>
          </p:txBody>
        </p:sp>
        <p:sp>
          <p:nvSpPr>
            <p:cNvPr id="23" name="TextBox 22"/>
            <p:cNvSpPr txBox="1"/>
            <p:nvPr/>
          </p:nvSpPr>
          <p:spPr>
            <a:xfrm>
              <a:off x="3779912" y="1722294"/>
              <a:ext cx="1008112" cy="338554"/>
            </a:xfrm>
            <a:prstGeom prst="rect">
              <a:avLst/>
            </a:prstGeom>
            <a:solidFill>
              <a:schemeClr val="bg1"/>
            </a:solidFill>
          </p:spPr>
          <p:txBody>
            <a:bodyPr wrap="square" rtlCol="1">
              <a:spAutoFit/>
            </a:bodyPr>
            <a:lstStyle/>
            <a:p>
              <a:pPr algn="ctr"/>
              <a:r>
                <a:rPr lang="en-US" sz="1600" b="1" dirty="0" smtClean="0">
                  <a:solidFill>
                    <a:schemeClr val="bg1">
                      <a:lumMod val="50000"/>
                    </a:schemeClr>
                  </a:solidFill>
                  <a:latin typeface="Calibri" panose="020F0502020204030204" pitchFamily="34" charset="0"/>
                  <a:cs typeface="Arial" panose="020B0604020202020204" pitchFamily="34" charset="0"/>
                </a:rPr>
                <a:t>Slice 10</a:t>
              </a:r>
              <a:endParaRPr lang="he-IL" sz="1600" b="1" dirty="0">
                <a:solidFill>
                  <a:schemeClr val="bg1">
                    <a:lumMod val="50000"/>
                  </a:schemeClr>
                </a:solidFill>
                <a:latin typeface="Calibri" panose="020F0502020204030204" pitchFamily="34" charset="0"/>
                <a:cs typeface="Arial" panose="020B0604020202020204" pitchFamily="34" charset="0"/>
              </a:endParaRPr>
            </a:p>
          </p:txBody>
        </p:sp>
        <p:sp>
          <p:nvSpPr>
            <p:cNvPr id="27" name="TextBox 26"/>
            <p:cNvSpPr txBox="1"/>
            <p:nvPr/>
          </p:nvSpPr>
          <p:spPr>
            <a:xfrm>
              <a:off x="2915816" y="1722294"/>
              <a:ext cx="1008112" cy="338554"/>
            </a:xfrm>
            <a:prstGeom prst="rect">
              <a:avLst/>
            </a:prstGeom>
            <a:solidFill>
              <a:schemeClr val="bg1"/>
            </a:solidFill>
          </p:spPr>
          <p:txBody>
            <a:bodyPr wrap="square" rtlCol="1">
              <a:spAutoFit/>
            </a:bodyPr>
            <a:lstStyle/>
            <a:p>
              <a:pPr algn="ctr"/>
              <a:r>
                <a:rPr lang="en-US" sz="1600" b="1" dirty="0" smtClean="0">
                  <a:solidFill>
                    <a:schemeClr val="bg1">
                      <a:lumMod val="50000"/>
                    </a:schemeClr>
                  </a:solidFill>
                  <a:latin typeface="Calibri" panose="020F0502020204030204" pitchFamily="34" charset="0"/>
                  <a:cs typeface="Arial" panose="020B0604020202020204" pitchFamily="34" charset="0"/>
                </a:rPr>
                <a:t>Slice 0</a:t>
              </a:r>
              <a:endParaRPr lang="he-IL" sz="1600" b="1" dirty="0">
                <a:solidFill>
                  <a:schemeClr val="bg1">
                    <a:lumMod val="50000"/>
                  </a:schemeClr>
                </a:solidFill>
                <a:latin typeface="Calibri" panose="020F0502020204030204" pitchFamily="34" charset="0"/>
                <a:cs typeface="Arial" panose="020B0604020202020204" pitchFamily="34" charset="0"/>
              </a:endParaRPr>
            </a:p>
          </p:txBody>
        </p:sp>
        <p:sp>
          <p:nvSpPr>
            <p:cNvPr id="28" name="TextBox 27"/>
            <p:cNvSpPr txBox="1"/>
            <p:nvPr/>
          </p:nvSpPr>
          <p:spPr>
            <a:xfrm>
              <a:off x="1907704" y="1700808"/>
              <a:ext cx="1008112" cy="338554"/>
            </a:xfrm>
            <a:prstGeom prst="rect">
              <a:avLst/>
            </a:prstGeom>
            <a:solidFill>
              <a:schemeClr val="bg1"/>
            </a:solidFill>
          </p:spPr>
          <p:txBody>
            <a:bodyPr wrap="square" rtlCol="1">
              <a:spAutoFit/>
            </a:bodyPr>
            <a:lstStyle/>
            <a:p>
              <a:pPr algn="ctr"/>
              <a:r>
                <a:rPr lang="en-US" sz="1600" b="1" dirty="0" smtClean="0">
                  <a:solidFill>
                    <a:schemeClr val="bg1">
                      <a:lumMod val="50000"/>
                    </a:schemeClr>
                  </a:solidFill>
                  <a:latin typeface="Calibri" panose="020F0502020204030204" pitchFamily="34" charset="0"/>
                  <a:cs typeface="Arial" panose="020B0604020202020204" pitchFamily="34" charset="0"/>
                </a:rPr>
                <a:t>Slice -10</a:t>
              </a:r>
              <a:endParaRPr lang="he-IL" sz="1600" b="1" dirty="0">
                <a:solidFill>
                  <a:schemeClr val="bg1">
                    <a:lumMod val="50000"/>
                  </a:schemeClr>
                </a:solidFill>
                <a:latin typeface="Calibri" panose="020F0502020204030204" pitchFamily="34" charset="0"/>
                <a:cs typeface="Arial" panose="020B0604020202020204" pitchFamily="34" charset="0"/>
              </a:endParaRPr>
            </a:p>
          </p:txBody>
        </p:sp>
      </p:grpSp>
      <p:grpSp>
        <p:nvGrpSpPr>
          <p:cNvPr id="29" name="Group 13"/>
          <p:cNvGrpSpPr/>
          <p:nvPr/>
        </p:nvGrpSpPr>
        <p:grpSpPr>
          <a:xfrm>
            <a:off x="1242821" y="1988840"/>
            <a:ext cx="753703" cy="3908177"/>
            <a:chOff x="114318" y="1511301"/>
            <a:chExt cx="699163" cy="5272312"/>
          </a:xfrm>
        </p:grpSpPr>
        <p:sp>
          <p:nvSpPr>
            <p:cNvPr id="30" name="TextBox 7"/>
            <p:cNvSpPr txBox="1"/>
            <p:nvPr/>
          </p:nvSpPr>
          <p:spPr>
            <a:xfrm>
              <a:off x="122226" y="1511301"/>
              <a:ext cx="683568" cy="41520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IC#1</a:t>
              </a:r>
              <a:endParaRPr lang="he-IL" sz="1400" dirty="0"/>
            </a:p>
          </p:txBody>
        </p:sp>
        <p:sp>
          <p:nvSpPr>
            <p:cNvPr id="31" name="TextBox 8"/>
            <p:cNvSpPr txBox="1"/>
            <p:nvPr/>
          </p:nvSpPr>
          <p:spPr>
            <a:xfrm>
              <a:off x="122226" y="2677007"/>
              <a:ext cx="683568" cy="41520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IC#2</a:t>
              </a:r>
              <a:endParaRPr lang="he-IL" sz="1400" dirty="0"/>
            </a:p>
          </p:txBody>
        </p:sp>
        <p:sp>
          <p:nvSpPr>
            <p:cNvPr id="32" name="TextBox 9"/>
            <p:cNvSpPr txBox="1"/>
            <p:nvPr/>
          </p:nvSpPr>
          <p:spPr>
            <a:xfrm>
              <a:off x="114318" y="3842713"/>
              <a:ext cx="683568" cy="41520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IC#3</a:t>
              </a:r>
              <a:endParaRPr lang="he-IL" sz="1400" dirty="0"/>
            </a:p>
          </p:txBody>
        </p:sp>
        <p:sp>
          <p:nvSpPr>
            <p:cNvPr id="33" name="TextBox 10"/>
            <p:cNvSpPr txBox="1"/>
            <p:nvPr/>
          </p:nvSpPr>
          <p:spPr>
            <a:xfrm>
              <a:off x="129913" y="5105561"/>
              <a:ext cx="683568" cy="41520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solidFill>
                    <a:schemeClr val="tx1">
                      <a:lumMod val="95000"/>
                      <a:lumOff val="5000"/>
                    </a:schemeClr>
                  </a:solidFill>
                </a:rPr>
                <a:t>IC#4</a:t>
              </a:r>
              <a:endParaRPr lang="he-IL" sz="1400" dirty="0">
                <a:solidFill>
                  <a:schemeClr val="tx1">
                    <a:lumMod val="95000"/>
                    <a:lumOff val="5000"/>
                  </a:schemeClr>
                </a:solidFill>
              </a:endParaRPr>
            </a:p>
          </p:txBody>
        </p:sp>
        <p:sp>
          <p:nvSpPr>
            <p:cNvPr id="34" name="TextBox 11"/>
            <p:cNvSpPr txBox="1"/>
            <p:nvPr/>
          </p:nvSpPr>
          <p:spPr>
            <a:xfrm>
              <a:off x="122226" y="6368408"/>
              <a:ext cx="683568" cy="41520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IC#5</a:t>
              </a:r>
              <a:endParaRPr lang="he-IL" sz="1400" dirty="0"/>
            </a:p>
          </p:txBody>
        </p:sp>
      </p:grpSp>
      <p:grpSp>
        <p:nvGrpSpPr>
          <p:cNvPr id="36" name="קבוצה 35"/>
          <p:cNvGrpSpPr/>
          <p:nvPr/>
        </p:nvGrpSpPr>
        <p:grpSpPr>
          <a:xfrm>
            <a:off x="2123728" y="1700808"/>
            <a:ext cx="5328592" cy="864096"/>
            <a:chOff x="1979712" y="2060848"/>
            <a:chExt cx="5844852" cy="1028700"/>
          </a:xfrm>
        </p:grpSpPr>
        <p:pic>
          <p:nvPicPr>
            <p:cNvPr id="1027" name="Picture 3"/>
            <p:cNvPicPr>
              <a:picLocks noChangeAspect="1" noChangeArrowheads="1"/>
            </p:cNvPicPr>
            <p:nvPr/>
          </p:nvPicPr>
          <p:blipFill>
            <a:blip r:embed="rId8" cstate="print"/>
            <a:srcRect/>
            <a:stretch>
              <a:fillRect/>
            </a:stretch>
          </p:blipFill>
          <p:spPr bwMode="auto">
            <a:xfrm>
              <a:off x="6948264" y="2060848"/>
              <a:ext cx="876300" cy="1000125"/>
            </a:xfrm>
            <a:prstGeom prst="rect">
              <a:avLst/>
            </a:prstGeom>
            <a:noFill/>
            <a:ln w="9525">
              <a:noFill/>
              <a:miter lim="800000"/>
              <a:headEnd/>
              <a:tailEnd/>
            </a:ln>
          </p:spPr>
        </p:pic>
        <p:pic>
          <p:nvPicPr>
            <p:cNvPr id="1028" name="Picture 4"/>
            <p:cNvPicPr>
              <a:picLocks noChangeAspect="1" noChangeArrowheads="1"/>
            </p:cNvPicPr>
            <p:nvPr/>
          </p:nvPicPr>
          <p:blipFill>
            <a:blip r:embed="rId9" cstate="print"/>
            <a:srcRect l="2794"/>
            <a:stretch>
              <a:fillRect/>
            </a:stretch>
          </p:blipFill>
          <p:spPr bwMode="auto">
            <a:xfrm>
              <a:off x="5966234" y="2060848"/>
              <a:ext cx="907368" cy="1028700"/>
            </a:xfrm>
            <a:prstGeom prst="rect">
              <a:avLst/>
            </a:prstGeom>
            <a:noFill/>
            <a:ln w="9525">
              <a:noFill/>
              <a:miter lim="800000"/>
              <a:headEnd/>
              <a:tailEnd/>
            </a:ln>
          </p:spPr>
        </p:pic>
        <p:pic>
          <p:nvPicPr>
            <p:cNvPr id="1029" name="Picture 5"/>
            <p:cNvPicPr>
              <a:picLocks noChangeAspect="1" noChangeArrowheads="1"/>
            </p:cNvPicPr>
            <p:nvPr/>
          </p:nvPicPr>
          <p:blipFill>
            <a:blip r:embed="rId10" cstate="print"/>
            <a:srcRect/>
            <a:stretch>
              <a:fillRect/>
            </a:stretch>
          </p:blipFill>
          <p:spPr bwMode="auto">
            <a:xfrm>
              <a:off x="5004048" y="2060848"/>
              <a:ext cx="885825" cy="1028700"/>
            </a:xfrm>
            <a:prstGeom prst="rect">
              <a:avLst/>
            </a:prstGeom>
            <a:noFill/>
            <a:ln w="9525">
              <a:noFill/>
              <a:miter lim="800000"/>
              <a:headEnd/>
              <a:tailEnd/>
            </a:ln>
          </p:spPr>
        </p:pic>
        <p:pic>
          <p:nvPicPr>
            <p:cNvPr id="1030" name="Picture 6"/>
            <p:cNvPicPr>
              <a:picLocks noChangeAspect="1" noChangeArrowheads="1"/>
            </p:cNvPicPr>
            <p:nvPr/>
          </p:nvPicPr>
          <p:blipFill>
            <a:blip r:embed="rId11" cstate="print"/>
            <a:srcRect/>
            <a:stretch>
              <a:fillRect/>
            </a:stretch>
          </p:blipFill>
          <p:spPr bwMode="auto">
            <a:xfrm>
              <a:off x="2987824" y="2060848"/>
              <a:ext cx="914400" cy="1009650"/>
            </a:xfrm>
            <a:prstGeom prst="rect">
              <a:avLst/>
            </a:prstGeom>
            <a:noFill/>
            <a:ln w="9525">
              <a:noFill/>
              <a:miter lim="800000"/>
              <a:headEnd/>
              <a:tailEnd/>
            </a:ln>
          </p:spPr>
        </p:pic>
        <p:pic>
          <p:nvPicPr>
            <p:cNvPr id="1031" name="Picture 7"/>
            <p:cNvPicPr>
              <a:picLocks noChangeAspect="1" noChangeArrowheads="1"/>
            </p:cNvPicPr>
            <p:nvPr/>
          </p:nvPicPr>
          <p:blipFill>
            <a:blip r:embed="rId12" cstate="print"/>
            <a:srcRect b="5559"/>
            <a:stretch>
              <a:fillRect/>
            </a:stretch>
          </p:blipFill>
          <p:spPr bwMode="auto">
            <a:xfrm>
              <a:off x="3995936" y="2060848"/>
              <a:ext cx="914400" cy="1016491"/>
            </a:xfrm>
            <a:prstGeom prst="rect">
              <a:avLst/>
            </a:prstGeom>
            <a:noFill/>
            <a:ln w="9525">
              <a:noFill/>
              <a:miter lim="800000"/>
              <a:headEnd/>
              <a:tailEnd/>
            </a:ln>
          </p:spPr>
        </p:pic>
        <p:pic>
          <p:nvPicPr>
            <p:cNvPr id="1032" name="Picture 8"/>
            <p:cNvPicPr>
              <a:picLocks noChangeAspect="1" noChangeArrowheads="1"/>
            </p:cNvPicPr>
            <p:nvPr/>
          </p:nvPicPr>
          <p:blipFill>
            <a:blip r:embed="rId13" cstate="print"/>
            <a:srcRect r="5599" b="5565"/>
            <a:stretch>
              <a:fillRect/>
            </a:stretch>
          </p:blipFill>
          <p:spPr bwMode="auto">
            <a:xfrm>
              <a:off x="1979712" y="2060848"/>
              <a:ext cx="881183" cy="1007437"/>
            </a:xfrm>
            <a:prstGeom prst="rect">
              <a:avLst/>
            </a:prstGeom>
            <a:noFill/>
            <a:ln w="9525">
              <a:noFill/>
              <a:miter lim="800000"/>
              <a:headEnd/>
              <a:tailEnd/>
            </a:ln>
          </p:spPr>
        </p:pic>
      </p:grpSp>
      <p:grpSp>
        <p:nvGrpSpPr>
          <p:cNvPr id="43" name="קבוצה 42"/>
          <p:cNvGrpSpPr/>
          <p:nvPr/>
        </p:nvGrpSpPr>
        <p:grpSpPr>
          <a:xfrm>
            <a:off x="2123727" y="2606799"/>
            <a:ext cx="5328593" cy="822201"/>
            <a:chOff x="1979712" y="2996952"/>
            <a:chExt cx="5820469" cy="1038225"/>
          </a:xfrm>
        </p:grpSpPr>
        <p:pic>
          <p:nvPicPr>
            <p:cNvPr id="1033" name="Picture 9"/>
            <p:cNvPicPr>
              <a:picLocks noChangeAspect="1" noChangeArrowheads="1"/>
            </p:cNvPicPr>
            <p:nvPr/>
          </p:nvPicPr>
          <p:blipFill>
            <a:blip r:embed="rId14" cstate="print"/>
            <a:srcRect/>
            <a:stretch>
              <a:fillRect/>
            </a:stretch>
          </p:blipFill>
          <p:spPr bwMode="auto">
            <a:xfrm>
              <a:off x="6876256" y="2996952"/>
              <a:ext cx="923925" cy="1000125"/>
            </a:xfrm>
            <a:prstGeom prst="rect">
              <a:avLst/>
            </a:prstGeom>
            <a:noFill/>
            <a:ln w="9525">
              <a:noFill/>
              <a:miter lim="800000"/>
              <a:headEnd/>
              <a:tailEnd/>
            </a:ln>
          </p:spPr>
        </p:pic>
        <p:pic>
          <p:nvPicPr>
            <p:cNvPr id="1034" name="Picture 10"/>
            <p:cNvPicPr>
              <a:picLocks noChangeAspect="1" noChangeArrowheads="1"/>
            </p:cNvPicPr>
            <p:nvPr/>
          </p:nvPicPr>
          <p:blipFill>
            <a:blip r:embed="rId15" cstate="print"/>
            <a:srcRect/>
            <a:stretch>
              <a:fillRect/>
            </a:stretch>
          </p:blipFill>
          <p:spPr bwMode="auto">
            <a:xfrm>
              <a:off x="5940152" y="2996952"/>
              <a:ext cx="895350" cy="1038225"/>
            </a:xfrm>
            <a:prstGeom prst="rect">
              <a:avLst/>
            </a:prstGeom>
            <a:noFill/>
            <a:ln w="9525">
              <a:noFill/>
              <a:miter lim="800000"/>
              <a:headEnd/>
              <a:tailEnd/>
            </a:ln>
          </p:spPr>
        </p:pic>
        <p:pic>
          <p:nvPicPr>
            <p:cNvPr id="1035" name="Picture 11"/>
            <p:cNvPicPr>
              <a:picLocks noChangeAspect="1" noChangeArrowheads="1"/>
            </p:cNvPicPr>
            <p:nvPr/>
          </p:nvPicPr>
          <p:blipFill>
            <a:blip r:embed="rId16" cstate="print"/>
            <a:srcRect b="4935"/>
            <a:stretch>
              <a:fillRect/>
            </a:stretch>
          </p:blipFill>
          <p:spPr bwMode="auto">
            <a:xfrm>
              <a:off x="3995936" y="2996952"/>
              <a:ext cx="885825" cy="1014153"/>
            </a:xfrm>
            <a:prstGeom prst="rect">
              <a:avLst/>
            </a:prstGeom>
            <a:noFill/>
            <a:ln w="9525">
              <a:noFill/>
              <a:miter lim="800000"/>
              <a:headEnd/>
              <a:tailEnd/>
            </a:ln>
          </p:spPr>
        </p:pic>
        <p:pic>
          <p:nvPicPr>
            <p:cNvPr id="1036" name="Picture 12"/>
            <p:cNvPicPr>
              <a:picLocks noChangeAspect="1" noChangeArrowheads="1"/>
            </p:cNvPicPr>
            <p:nvPr/>
          </p:nvPicPr>
          <p:blipFill>
            <a:blip r:embed="rId17" cstate="print"/>
            <a:srcRect/>
            <a:stretch>
              <a:fillRect/>
            </a:stretch>
          </p:blipFill>
          <p:spPr bwMode="auto">
            <a:xfrm>
              <a:off x="1979712" y="2996952"/>
              <a:ext cx="885825" cy="1009650"/>
            </a:xfrm>
            <a:prstGeom prst="rect">
              <a:avLst/>
            </a:prstGeom>
            <a:noFill/>
            <a:ln w="9525">
              <a:noFill/>
              <a:miter lim="800000"/>
              <a:headEnd/>
              <a:tailEnd/>
            </a:ln>
          </p:spPr>
        </p:pic>
        <p:pic>
          <p:nvPicPr>
            <p:cNvPr id="1037" name="Picture 13"/>
            <p:cNvPicPr>
              <a:picLocks noChangeAspect="1" noChangeArrowheads="1"/>
            </p:cNvPicPr>
            <p:nvPr/>
          </p:nvPicPr>
          <p:blipFill>
            <a:blip r:embed="rId18" cstate="print"/>
            <a:srcRect/>
            <a:stretch>
              <a:fillRect/>
            </a:stretch>
          </p:blipFill>
          <p:spPr bwMode="auto">
            <a:xfrm>
              <a:off x="5004048" y="2996952"/>
              <a:ext cx="885825" cy="1028700"/>
            </a:xfrm>
            <a:prstGeom prst="rect">
              <a:avLst/>
            </a:prstGeom>
            <a:noFill/>
            <a:ln w="9525">
              <a:noFill/>
              <a:miter lim="800000"/>
              <a:headEnd/>
              <a:tailEnd/>
            </a:ln>
          </p:spPr>
        </p:pic>
        <p:pic>
          <p:nvPicPr>
            <p:cNvPr id="1038" name="Picture 14"/>
            <p:cNvPicPr>
              <a:picLocks noChangeAspect="1" noChangeArrowheads="1"/>
            </p:cNvPicPr>
            <p:nvPr/>
          </p:nvPicPr>
          <p:blipFill>
            <a:blip r:embed="rId19" cstate="print"/>
            <a:srcRect b="4974"/>
            <a:stretch>
              <a:fillRect/>
            </a:stretch>
          </p:blipFill>
          <p:spPr bwMode="auto">
            <a:xfrm>
              <a:off x="2987824" y="2996952"/>
              <a:ext cx="895350" cy="1022787"/>
            </a:xfrm>
            <a:prstGeom prst="rect">
              <a:avLst/>
            </a:prstGeom>
            <a:noFill/>
            <a:ln w="9525">
              <a:noFill/>
              <a:miter lim="800000"/>
              <a:headEnd/>
              <a:tailEnd/>
            </a:ln>
          </p:spPr>
        </p:pic>
      </p:grpSp>
      <p:grpSp>
        <p:nvGrpSpPr>
          <p:cNvPr id="50" name="קבוצה 49"/>
          <p:cNvGrpSpPr/>
          <p:nvPr/>
        </p:nvGrpSpPr>
        <p:grpSpPr>
          <a:xfrm>
            <a:off x="2123728" y="3477172"/>
            <a:ext cx="5328592" cy="815924"/>
            <a:chOff x="1979712" y="3933056"/>
            <a:chExt cx="5772844" cy="1085850"/>
          </a:xfrm>
        </p:grpSpPr>
        <p:pic>
          <p:nvPicPr>
            <p:cNvPr id="1039" name="Picture 15"/>
            <p:cNvPicPr>
              <a:picLocks noChangeAspect="1" noChangeArrowheads="1"/>
            </p:cNvPicPr>
            <p:nvPr/>
          </p:nvPicPr>
          <p:blipFill>
            <a:blip r:embed="rId20" cstate="print"/>
            <a:srcRect/>
            <a:stretch>
              <a:fillRect/>
            </a:stretch>
          </p:blipFill>
          <p:spPr bwMode="auto">
            <a:xfrm>
              <a:off x="6876256" y="3933056"/>
              <a:ext cx="876300" cy="1000125"/>
            </a:xfrm>
            <a:prstGeom prst="rect">
              <a:avLst/>
            </a:prstGeom>
            <a:noFill/>
            <a:ln w="9525">
              <a:noFill/>
              <a:miter lim="800000"/>
              <a:headEnd/>
              <a:tailEnd/>
            </a:ln>
          </p:spPr>
        </p:pic>
        <p:pic>
          <p:nvPicPr>
            <p:cNvPr id="1040" name="Picture 16"/>
            <p:cNvPicPr>
              <a:picLocks noChangeAspect="1" noChangeArrowheads="1"/>
            </p:cNvPicPr>
            <p:nvPr/>
          </p:nvPicPr>
          <p:blipFill>
            <a:blip r:embed="rId21" cstate="print"/>
            <a:srcRect/>
            <a:stretch>
              <a:fillRect/>
            </a:stretch>
          </p:blipFill>
          <p:spPr bwMode="auto">
            <a:xfrm>
              <a:off x="5004048" y="3933056"/>
              <a:ext cx="866775" cy="1047750"/>
            </a:xfrm>
            <a:prstGeom prst="rect">
              <a:avLst/>
            </a:prstGeom>
            <a:noFill/>
            <a:ln w="9525">
              <a:noFill/>
              <a:miter lim="800000"/>
              <a:headEnd/>
              <a:tailEnd/>
            </a:ln>
          </p:spPr>
        </p:pic>
        <p:pic>
          <p:nvPicPr>
            <p:cNvPr id="1041" name="Picture 17"/>
            <p:cNvPicPr>
              <a:picLocks noChangeAspect="1" noChangeArrowheads="1"/>
            </p:cNvPicPr>
            <p:nvPr/>
          </p:nvPicPr>
          <p:blipFill>
            <a:blip r:embed="rId22" cstate="print"/>
            <a:srcRect/>
            <a:stretch>
              <a:fillRect/>
            </a:stretch>
          </p:blipFill>
          <p:spPr bwMode="auto">
            <a:xfrm>
              <a:off x="2987824" y="3933056"/>
              <a:ext cx="904875" cy="1019175"/>
            </a:xfrm>
            <a:prstGeom prst="rect">
              <a:avLst/>
            </a:prstGeom>
            <a:noFill/>
            <a:ln w="9525">
              <a:noFill/>
              <a:miter lim="800000"/>
              <a:headEnd/>
              <a:tailEnd/>
            </a:ln>
          </p:spPr>
        </p:pic>
        <p:pic>
          <p:nvPicPr>
            <p:cNvPr id="1042" name="Picture 18"/>
            <p:cNvPicPr>
              <a:picLocks noChangeAspect="1" noChangeArrowheads="1"/>
            </p:cNvPicPr>
            <p:nvPr/>
          </p:nvPicPr>
          <p:blipFill>
            <a:blip r:embed="rId23" cstate="print"/>
            <a:srcRect/>
            <a:stretch>
              <a:fillRect/>
            </a:stretch>
          </p:blipFill>
          <p:spPr bwMode="auto">
            <a:xfrm>
              <a:off x="5940152" y="3933056"/>
              <a:ext cx="838200" cy="1009650"/>
            </a:xfrm>
            <a:prstGeom prst="rect">
              <a:avLst/>
            </a:prstGeom>
            <a:noFill/>
            <a:ln w="9525">
              <a:noFill/>
              <a:miter lim="800000"/>
              <a:headEnd/>
              <a:tailEnd/>
            </a:ln>
          </p:spPr>
        </p:pic>
        <p:pic>
          <p:nvPicPr>
            <p:cNvPr id="1043" name="Picture 19"/>
            <p:cNvPicPr>
              <a:picLocks noChangeAspect="1" noChangeArrowheads="1"/>
            </p:cNvPicPr>
            <p:nvPr/>
          </p:nvPicPr>
          <p:blipFill>
            <a:blip r:embed="rId24" cstate="print"/>
            <a:srcRect/>
            <a:stretch>
              <a:fillRect/>
            </a:stretch>
          </p:blipFill>
          <p:spPr bwMode="auto">
            <a:xfrm>
              <a:off x="3995936" y="3933056"/>
              <a:ext cx="914400" cy="1085850"/>
            </a:xfrm>
            <a:prstGeom prst="rect">
              <a:avLst/>
            </a:prstGeom>
            <a:noFill/>
            <a:ln w="9525">
              <a:noFill/>
              <a:miter lim="800000"/>
              <a:headEnd/>
              <a:tailEnd/>
            </a:ln>
          </p:spPr>
        </p:pic>
        <p:pic>
          <p:nvPicPr>
            <p:cNvPr id="1044" name="Picture 20"/>
            <p:cNvPicPr>
              <a:picLocks noChangeAspect="1" noChangeArrowheads="1"/>
            </p:cNvPicPr>
            <p:nvPr/>
          </p:nvPicPr>
          <p:blipFill>
            <a:blip r:embed="rId25" cstate="print"/>
            <a:srcRect/>
            <a:stretch>
              <a:fillRect/>
            </a:stretch>
          </p:blipFill>
          <p:spPr bwMode="auto">
            <a:xfrm>
              <a:off x="1979712" y="3933056"/>
              <a:ext cx="904875" cy="1047750"/>
            </a:xfrm>
            <a:prstGeom prst="rect">
              <a:avLst/>
            </a:prstGeom>
            <a:noFill/>
            <a:ln w="9525">
              <a:noFill/>
              <a:miter lim="800000"/>
              <a:headEnd/>
              <a:tailEnd/>
            </a:ln>
          </p:spPr>
        </p:pic>
      </p:grpSp>
      <p:grpSp>
        <p:nvGrpSpPr>
          <p:cNvPr id="57" name="קבוצה 56"/>
          <p:cNvGrpSpPr/>
          <p:nvPr/>
        </p:nvGrpSpPr>
        <p:grpSpPr>
          <a:xfrm>
            <a:off x="2123728" y="5301208"/>
            <a:ext cx="5328592" cy="864096"/>
            <a:chOff x="1979712" y="5229200"/>
            <a:chExt cx="5782369" cy="1057275"/>
          </a:xfrm>
        </p:grpSpPr>
        <p:pic>
          <p:nvPicPr>
            <p:cNvPr id="1045" name="Picture 21"/>
            <p:cNvPicPr>
              <a:picLocks noChangeAspect="1" noChangeArrowheads="1"/>
            </p:cNvPicPr>
            <p:nvPr/>
          </p:nvPicPr>
          <p:blipFill>
            <a:blip r:embed="rId26" cstate="print"/>
            <a:srcRect/>
            <a:stretch>
              <a:fillRect/>
            </a:stretch>
          </p:blipFill>
          <p:spPr bwMode="auto">
            <a:xfrm>
              <a:off x="6876256" y="5229200"/>
              <a:ext cx="885825" cy="1019175"/>
            </a:xfrm>
            <a:prstGeom prst="rect">
              <a:avLst/>
            </a:prstGeom>
            <a:noFill/>
            <a:ln w="9525">
              <a:noFill/>
              <a:miter lim="800000"/>
              <a:headEnd/>
              <a:tailEnd/>
            </a:ln>
          </p:spPr>
        </p:pic>
        <p:pic>
          <p:nvPicPr>
            <p:cNvPr id="1046" name="Picture 22"/>
            <p:cNvPicPr>
              <a:picLocks noChangeAspect="1" noChangeArrowheads="1"/>
            </p:cNvPicPr>
            <p:nvPr/>
          </p:nvPicPr>
          <p:blipFill>
            <a:blip r:embed="rId27" cstate="print"/>
            <a:srcRect/>
            <a:stretch>
              <a:fillRect/>
            </a:stretch>
          </p:blipFill>
          <p:spPr bwMode="auto">
            <a:xfrm>
              <a:off x="4910311" y="5229200"/>
              <a:ext cx="885825" cy="1028700"/>
            </a:xfrm>
            <a:prstGeom prst="rect">
              <a:avLst/>
            </a:prstGeom>
            <a:noFill/>
            <a:ln w="9525">
              <a:noFill/>
              <a:miter lim="800000"/>
              <a:headEnd/>
              <a:tailEnd/>
            </a:ln>
          </p:spPr>
        </p:pic>
        <p:pic>
          <p:nvPicPr>
            <p:cNvPr id="1047" name="Picture 23"/>
            <p:cNvPicPr>
              <a:picLocks noChangeAspect="1" noChangeArrowheads="1"/>
            </p:cNvPicPr>
            <p:nvPr/>
          </p:nvPicPr>
          <p:blipFill>
            <a:blip r:embed="rId28" cstate="print"/>
            <a:srcRect/>
            <a:stretch>
              <a:fillRect/>
            </a:stretch>
          </p:blipFill>
          <p:spPr bwMode="auto">
            <a:xfrm>
              <a:off x="2987824" y="5229200"/>
              <a:ext cx="857250" cy="1047750"/>
            </a:xfrm>
            <a:prstGeom prst="rect">
              <a:avLst/>
            </a:prstGeom>
            <a:noFill/>
            <a:ln w="9525">
              <a:noFill/>
              <a:miter lim="800000"/>
              <a:headEnd/>
              <a:tailEnd/>
            </a:ln>
          </p:spPr>
        </p:pic>
        <p:pic>
          <p:nvPicPr>
            <p:cNvPr id="1048" name="Picture 24"/>
            <p:cNvPicPr>
              <a:picLocks noChangeAspect="1" noChangeArrowheads="1"/>
            </p:cNvPicPr>
            <p:nvPr/>
          </p:nvPicPr>
          <p:blipFill>
            <a:blip r:embed="rId29" cstate="print"/>
            <a:srcRect/>
            <a:stretch>
              <a:fillRect/>
            </a:stretch>
          </p:blipFill>
          <p:spPr bwMode="auto">
            <a:xfrm>
              <a:off x="5868144" y="5229200"/>
              <a:ext cx="904875" cy="1047750"/>
            </a:xfrm>
            <a:prstGeom prst="rect">
              <a:avLst/>
            </a:prstGeom>
            <a:noFill/>
            <a:ln w="9525">
              <a:noFill/>
              <a:miter lim="800000"/>
              <a:headEnd/>
              <a:tailEnd/>
            </a:ln>
          </p:spPr>
        </p:pic>
        <p:pic>
          <p:nvPicPr>
            <p:cNvPr id="1049" name="Picture 25"/>
            <p:cNvPicPr>
              <a:picLocks noChangeAspect="1" noChangeArrowheads="1"/>
            </p:cNvPicPr>
            <p:nvPr/>
          </p:nvPicPr>
          <p:blipFill>
            <a:blip r:embed="rId30" cstate="print"/>
            <a:srcRect/>
            <a:stretch>
              <a:fillRect/>
            </a:stretch>
          </p:blipFill>
          <p:spPr bwMode="auto">
            <a:xfrm>
              <a:off x="3923928" y="5229200"/>
              <a:ext cx="876300" cy="1057275"/>
            </a:xfrm>
            <a:prstGeom prst="rect">
              <a:avLst/>
            </a:prstGeom>
            <a:noFill/>
            <a:ln w="9525">
              <a:noFill/>
              <a:miter lim="800000"/>
              <a:headEnd/>
              <a:tailEnd/>
            </a:ln>
          </p:spPr>
        </p:pic>
        <p:pic>
          <p:nvPicPr>
            <p:cNvPr id="1050" name="Picture 26"/>
            <p:cNvPicPr>
              <a:picLocks noChangeAspect="1" noChangeArrowheads="1"/>
            </p:cNvPicPr>
            <p:nvPr/>
          </p:nvPicPr>
          <p:blipFill>
            <a:blip r:embed="rId31" cstate="print"/>
            <a:srcRect/>
            <a:stretch>
              <a:fillRect/>
            </a:stretch>
          </p:blipFill>
          <p:spPr bwMode="auto">
            <a:xfrm>
              <a:off x="1979712" y="5229200"/>
              <a:ext cx="914400" cy="1038225"/>
            </a:xfrm>
            <a:prstGeom prst="rect">
              <a:avLst/>
            </a:prstGeom>
            <a:noFill/>
            <a:ln w="9525">
              <a:noFill/>
              <a:miter lim="800000"/>
              <a:headEnd/>
              <a:tailEnd/>
            </a:ln>
          </p:spPr>
        </p:pic>
      </p:grpSp>
      <p:grpSp>
        <p:nvGrpSpPr>
          <p:cNvPr id="64" name="קבוצה 63"/>
          <p:cNvGrpSpPr/>
          <p:nvPr/>
        </p:nvGrpSpPr>
        <p:grpSpPr>
          <a:xfrm>
            <a:off x="2123728" y="4365104"/>
            <a:ext cx="5357855" cy="864096"/>
            <a:chOff x="2051720" y="4293096"/>
            <a:chExt cx="5654166" cy="1047750"/>
          </a:xfrm>
        </p:grpSpPr>
        <p:pic>
          <p:nvPicPr>
            <p:cNvPr id="1051" name="Picture 27"/>
            <p:cNvPicPr>
              <a:picLocks noChangeAspect="1" noChangeArrowheads="1"/>
            </p:cNvPicPr>
            <p:nvPr/>
          </p:nvPicPr>
          <p:blipFill>
            <a:blip r:embed="rId32" cstate="print"/>
            <a:srcRect/>
            <a:stretch>
              <a:fillRect/>
            </a:stretch>
          </p:blipFill>
          <p:spPr bwMode="auto">
            <a:xfrm>
              <a:off x="6839111" y="4293096"/>
              <a:ext cx="866775" cy="981075"/>
            </a:xfrm>
            <a:prstGeom prst="rect">
              <a:avLst/>
            </a:prstGeom>
            <a:noFill/>
            <a:ln w="9525">
              <a:noFill/>
              <a:miter lim="800000"/>
              <a:headEnd/>
              <a:tailEnd/>
            </a:ln>
          </p:spPr>
        </p:pic>
        <p:pic>
          <p:nvPicPr>
            <p:cNvPr id="1052" name="Picture 28"/>
            <p:cNvPicPr>
              <a:picLocks noChangeAspect="1" noChangeArrowheads="1"/>
            </p:cNvPicPr>
            <p:nvPr/>
          </p:nvPicPr>
          <p:blipFill>
            <a:blip r:embed="rId33" cstate="print"/>
            <a:srcRect/>
            <a:stretch>
              <a:fillRect/>
            </a:stretch>
          </p:blipFill>
          <p:spPr bwMode="auto">
            <a:xfrm>
              <a:off x="4939353" y="4293096"/>
              <a:ext cx="895349" cy="1019175"/>
            </a:xfrm>
            <a:prstGeom prst="rect">
              <a:avLst/>
            </a:prstGeom>
            <a:noFill/>
            <a:ln w="9525">
              <a:noFill/>
              <a:miter lim="800000"/>
              <a:headEnd/>
              <a:tailEnd/>
            </a:ln>
          </p:spPr>
        </p:pic>
        <p:pic>
          <p:nvPicPr>
            <p:cNvPr id="1053" name="Picture 29"/>
            <p:cNvPicPr>
              <a:picLocks noChangeAspect="1" noChangeArrowheads="1"/>
            </p:cNvPicPr>
            <p:nvPr/>
          </p:nvPicPr>
          <p:blipFill>
            <a:blip r:embed="rId34" cstate="print"/>
            <a:srcRect/>
            <a:stretch>
              <a:fillRect/>
            </a:stretch>
          </p:blipFill>
          <p:spPr bwMode="auto">
            <a:xfrm>
              <a:off x="2987824" y="4293096"/>
              <a:ext cx="885825" cy="990600"/>
            </a:xfrm>
            <a:prstGeom prst="rect">
              <a:avLst/>
            </a:prstGeom>
            <a:noFill/>
            <a:ln w="9525">
              <a:noFill/>
              <a:miter lim="800000"/>
              <a:headEnd/>
              <a:tailEnd/>
            </a:ln>
          </p:spPr>
        </p:pic>
        <p:pic>
          <p:nvPicPr>
            <p:cNvPr id="1054" name="Picture 30"/>
            <p:cNvPicPr>
              <a:picLocks noChangeAspect="1" noChangeArrowheads="1"/>
            </p:cNvPicPr>
            <p:nvPr/>
          </p:nvPicPr>
          <p:blipFill>
            <a:blip r:embed="rId35" cstate="print"/>
            <a:srcRect/>
            <a:stretch>
              <a:fillRect/>
            </a:stretch>
          </p:blipFill>
          <p:spPr bwMode="auto">
            <a:xfrm>
              <a:off x="5889012" y="4293096"/>
              <a:ext cx="895349" cy="1047750"/>
            </a:xfrm>
            <a:prstGeom prst="rect">
              <a:avLst/>
            </a:prstGeom>
            <a:noFill/>
            <a:ln w="9525">
              <a:noFill/>
              <a:miter lim="800000"/>
              <a:headEnd/>
              <a:tailEnd/>
            </a:ln>
          </p:spPr>
        </p:pic>
        <p:pic>
          <p:nvPicPr>
            <p:cNvPr id="1055" name="Picture 31"/>
            <p:cNvPicPr>
              <a:picLocks noChangeAspect="1" noChangeArrowheads="1"/>
            </p:cNvPicPr>
            <p:nvPr/>
          </p:nvPicPr>
          <p:blipFill>
            <a:blip r:embed="rId36" cstate="print"/>
            <a:srcRect/>
            <a:stretch>
              <a:fillRect/>
            </a:stretch>
          </p:blipFill>
          <p:spPr bwMode="auto">
            <a:xfrm>
              <a:off x="3987062" y="4293096"/>
              <a:ext cx="876300" cy="1038226"/>
            </a:xfrm>
            <a:prstGeom prst="rect">
              <a:avLst/>
            </a:prstGeom>
            <a:noFill/>
            <a:ln w="9525">
              <a:noFill/>
              <a:miter lim="800000"/>
              <a:headEnd/>
              <a:tailEnd/>
            </a:ln>
          </p:spPr>
        </p:pic>
        <p:pic>
          <p:nvPicPr>
            <p:cNvPr id="1056" name="Picture 32"/>
            <p:cNvPicPr>
              <a:picLocks noChangeAspect="1" noChangeArrowheads="1"/>
            </p:cNvPicPr>
            <p:nvPr/>
          </p:nvPicPr>
          <p:blipFill>
            <a:blip r:embed="rId37" cstate="print"/>
            <a:srcRect/>
            <a:stretch>
              <a:fillRect/>
            </a:stretch>
          </p:blipFill>
          <p:spPr bwMode="auto">
            <a:xfrm>
              <a:off x="2051720" y="4293096"/>
              <a:ext cx="885825" cy="962025"/>
            </a:xfrm>
            <a:prstGeom prst="rect">
              <a:avLst/>
            </a:prstGeom>
            <a:noFill/>
            <a:ln w="9525">
              <a:noFill/>
              <a:miter lim="800000"/>
              <a:headEnd/>
              <a:tailEnd/>
            </a:ln>
          </p:spPr>
        </p:pic>
      </p:grpSp>
    </p:spTree>
    <p:extLst>
      <p:ext uri="{BB962C8B-B14F-4D97-AF65-F5344CB8AC3E}">
        <p14:creationId xmlns:p14="http://schemas.microsoft.com/office/powerpoint/2010/main" xmlns="" val="3349135658"/>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ICA - GIFT Results</a:t>
            </a:r>
            <a:endParaRPr lang="en-US" b="1" dirty="0">
              <a:effectLst>
                <a:outerShdw blurRad="38100" dist="38100" dir="2700000" algn="tl">
                  <a:srgbClr val="000000">
                    <a:alpha val="43137"/>
                  </a:srgbClr>
                </a:outerShdw>
              </a:effectLst>
              <a:latin typeface="Garamond" pitchFamily="18" charset="0"/>
            </a:endParaRPr>
          </a:p>
        </p:txBody>
      </p:sp>
      <p:graphicFrame>
        <p:nvGraphicFramePr>
          <p:cNvPr id="6" name="דיאגרמה 3"/>
          <p:cNvGraphicFramePr/>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Rectangle 17"/>
          <p:cNvSpPr/>
          <p:nvPr/>
        </p:nvSpPr>
        <p:spPr>
          <a:xfrm rot="16200000">
            <a:off x="-658163" y="3455423"/>
            <a:ext cx="2736306" cy="523220"/>
          </a:xfrm>
          <a:prstGeom prst="rect">
            <a:avLst/>
          </a:prstGeom>
        </p:spPr>
        <p:txBody>
          <a:bodyPr wrap="square">
            <a:spAutoFit/>
          </a:bodyPr>
          <a:lstStyle/>
          <a:p>
            <a:r>
              <a:rPr lang="en-US" sz="2800" b="1" dirty="0" smtClean="0">
                <a:solidFill>
                  <a:schemeClr val="tx2">
                    <a:lumMod val="50000"/>
                  </a:schemeClr>
                </a:solidFill>
                <a:latin typeface="Garamond" panose="02020404030301010803" pitchFamily="18" charset="0"/>
              </a:rPr>
              <a:t>Typical Group</a:t>
            </a:r>
            <a:endParaRPr lang="he-IL" sz="2800" b="1" dirty="0"/>
          </a:p>
        </p:txBody>
      </p:sp>
      <p:grpSp>
        <p:nvGrpSpPr>
          <p:cNvPr id="4" name="Group 13"/>
          <p:cNvGrpSpPr/>
          <p:nvPr/>
        </p:nvGrpSpPr>
        <p:grpSpPr>
          <a:xfrm>
            <a:off x="1242821" y="1969095"/>
            <a:ext cx="745416" cy="3980186"/>
            <a:chOff x="114318" y="1511301"/>
            <a:chExt cx="691476" cy="5369456"/>
          </a:xfrm>
        </p:grpSpPr>
        <p:sp>
          <p:nvSpPr>
            <p:cNvPr id="30" name="TextBox 7"/>
            <p:cNvSpPr txBox="1"/>
            <p:nvPr/>
          </p:nvSpPr>
          <p:spPr>
            <a:xfrm>
              <a:off x="122226" y="1511301"/>
              <a:ext cx="683568" cy="41520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IC#</a:t>
              </a:r>
              <a:r>
                <a:rPr lang="he-IL" sz="1400" dirty="0" smtClean="0"/>
                <a:t>6</a:t>
              </a:r>
              <a:endParaRPr lang="he-IL" sz="1400" dirty="0"/>
            </a:p>
          </p:txBody>
        </p:sp>
        <p:sp>
          <p:nvSpPr>
            <p:cNvPr id="31" name="TextBox 8"/>
            <p:cNvSpPr txBox="1"/>
            <p:nvPr/>
          </p:nvSpPr>
          <p:spPr>
            <a:xfrm>
              <a:off x="122226" y="2677007"/>
              <a:ext cx="683568" cy="41520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IC#</a:t>
              </a:r>
              <a:r>
                <a:rPr lang="he-IL" sz="1400" dirty="0" smtClean="0"/>
                <a:t>7</a:t>
              </a:r>
              <a:endParaRPr lang="he-IL" sz="1400" dirty="0"/>
            </a:p>
          </p:txBody>
        </p:sp>
        <p:sp>
          <p:nvSpPr>
            <p:cNvPr id="32" name="TextBox 9"/>
            <p:cNvSpPr txBox="1"/>
            <p:nvPr/>
          </p:nvSpPr>
          <p:spPr>
            <a:xfrm>
              <a:off x="114318" y="4036997"/>
              <a:ext cx="683568" cy="41520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IC#</a:t>
              </a:r>
              <a:r>
                <a:rPr lang="he-IL" sz="1400" dirty="0" smtClean="0"/>
                <a:t>8</a:t>
              </a:r>
              <a:endParaRPr lang="he-IL" sz="1400" dirty="0"/>
            </a:p>
          </p:txBody>
        </p:sp>
        <p:sp>
          <p:nvSpPr>
            <p:cNvPr id="33" name="TextBox 10"/>
            <p:cNvSpPr txBox="1"/>
            <p:nvPr/>
          </p:nvSpPr>
          <p:spPr>
            <a:xfrm>
              <a:off x="122226" y="5229340"/>
              <a:ext cx="683568" cy="41520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solidFill>
                    <a:schemeClr val="tx1">
                      <a:lumMod val="95000"/>
                      <a:lumOff val="5000"/>
                    </a:schemeClr>
                  </a:solidFill>
                </a:rPr>
                <a:t>IC#</a:t>
              </a:r>
              <a:r>
                <a:rPr lang="he-IL" sz="1400" dirty="0" smtClean="0">
                  <a:solidFill>
                    <a:schemeClr val="tx1">
                      <a:lumMod val="95000"/>
                      <a:lumOff val="5000"/>
                    </a:schemeClr>
                  </a:solidFill>
                </a:rPr>
                <a:t>9</a:t>
              </a:r>
              <a:endParaRPr lang="he-IL" sz="1400" dirty="0">
                <a:solidFill>
                  <a:schemeClr val="tx1">
                    <a:lumMod val="95000"/>
                    <a:lumOff val="5000"/>
                  </a:schemeClr>
                </a:solidFill>
              </a:endParaRPr>
            </a:p>
          </p:txBody>
        </p:sp>
        <p:sp>
          <p:nvSpPr>
            <p:cNvPr id="34" name="TextBox 11"/>
            <p:cNvSpPr txBox="1"/>
            <p:nvPr/>
          </p:nvSpPr>
          <p:spPr>
            <a:xfrm>
              <a:off x="122226" y="6465551"/>
              <a:ext cx="683568" cy="41520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1">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smtClean="0"/>
                <a:t>IC#</a:t>
              </a:r>
              <a:r>
                <a:rPr lang="he-IL" sz="1400" dirty="0" smtClean="0"/>
                <a:t>10</a:t>
              </a:r>
              <a:endParaRPr lang="he-IL" sz="1400" dirty="0"/>
            </a:p>
          </p:txBody>
        </p:sp>
      </p:grpSp>
      <p:grpSp>
        <p:nvGrpSpPr>
          <p:cNvPr id="51" name="קבוצה 50"/>
          <p:cNvGrpSpPr/>
          <p:nvPr/>
        </p:nvGrpSpPr>
        <p:grpSpPr>
          <a:xfrm>
            <a:off x="2051720" y="1700809"/>
            <a:ext cx="5400600" cy="864096"/>
            <a:chOff x="1907704" y="1772816"/>
            <a:chExt cx="5888285" cy="1038225"/>
          </a:xfrm>
        </p:grpSpPr>
        <p:pic>
          <p:nvPicPr>
            <p:cNvPr id="2050" name="Picture 2"/>
            <p:cNvPicPr>
              <a:picLocks noChangeAspect="1" noChangeArrowheads="1"/>
            </p:cNvPicPr>
            <p:nvPr/>
          </p:nvPicPr>
          <p:blipFill>
            <a:blip r:embed="rId8" cstate="print"/>
            <a:srcRect/>
            <a:stretch>
              <a:fillRect/>
            </a:stretch>
          </p:blipFill>
          <p:spPr bwMode="auto">
            <a:xfrm>
              <a:off x="6948264" y="1772816"/>
              <a:ext cx="847725" cy="952500"/>
            </a:xfrm>
            <a:prstGeom prst="rect">
              <a:avLst/>
            </a:prstGeom>
            <a:noFill/>
            <a:ln w="9525">
              <a:noFill/>
              <a:miter lim="800000"/>
              <a:headEnd/>
              <a:tailEnd/>
            </a:ln>
          </p:spPr>
        </p:pic>
        <p:pic>
          <p:nvPicPr>
            <p:cNvPr id="2051" name="Picture 3"/>
            <p:cNvPicPr>
              <a:picLocks noChangeAspect="1" noChangeArrowheads="1"/>
            </p:cNvPicPr>
            <p:nvPr/>
          </p:nvPicPr>
          <p:blipFill>
            <a:blip r:embed="rId9" cstate="print"/>
            <a:srcRect/>
            <a:stretch>
              <a:fillRect/>
            </a:stretch>
          </p:blipFill>
          <p:spPr bwMode="auto">
            <a:xfrm>
              <a:off x="4910311" y="1772816"/>
              <a:ext cx="885825" cy="1028700"/>
            </a:xfrm>
            <a:prstGeom prst="rect">
              <a:avLst/>
            </a:prstGeom>
            <a:noFill/>
            <a:ln w="9525">
              <a:noFill/>
              <a:miter lim="800000"/>
              <a:headEnd/>
              <a:tailEnd/>
            </a:ln>
          </p:spPr>
        </p:pic>
        <p:pic>
          <p:nvPicPr>
            <p:cNvPr id="2052" name="Picture 4"/>
            <p:cNvPicPr>
              <a:picLocks noChangeAspect="1" noChangeArrowheads="1"/>
            </p:cNvPicPr>
            <p:nvPr/>
          </p:nvPicPr>
          <p:blipFill>
            <a:blip r:embed="rId10" cstate="print"/>
            <a:srcRect/>
            <a:stretch>
              <a:fillRect/>
            </a:stretch>
          </p:blipFill>
          <p:spPr bwMode="auto">
            <a:xfrm>
              <a:off x="2894087" y="1772816"/>
              <a:ext cx="885825" cy="1009650"/>
            </a:xfrm>
            <a:prstGeom prst="rect">
              <a:avLst/>
            </a:prstGeom>
            <a:noFill/>
            <a:ln w="9525">
              <a:noFill/>
              <a:miter lim="800000"/>
              <a:headEnd/>
              <a:tailEnd/>
            </a:ln>
          </p:spPr>
        </p:pic>
        <p:pic>
          <p:nvPicPr>
            <p:cNvPr id="2053" name="Picture 5"/>
            <p:cNvPicPr>
              <a:picLocks noChangeAspect="1" noChangeArrowheads="1"/>
            </p:cNvPicPr>
            <p:nvPr/>
          </p:nvPicPr>
          <p:blipFill>
            <a:blip r:embed="rId11" cstate="print"/>
            <a:srcRect/>
            <a:stretch>
              <a:fillRect/>
            </a:stretch>
          </p:blipFill>
          <p:spPr bwMode="auto">
            <a:xfrm>
              <a:off x="5937473" y="1772816"/>
              <a:ext cx="866775" cy="1009650"/>
            </a:xfrm>
            <a:prstGeom prst="rect">
              <a:avLst/>
            </a:prstGeom>
            <a:noFill/>
            <a:ln w="9525">
              <a:noFill/>
              <a:miter lim="800000"/>
              <a:headEnd/>
              <a:tailEnd/>
            </a:ln>
          </p:spPr>
        </p:pic>
        <p:pic>
          <p:nvPicPr>
            <p:cNvPr id="2054" name="Picture 6"/>
            <p:cNvPicPr>
              <a:picLocks noChangeAspect="1" noChangeArrowheads="1"/>
            </p:cNvPicPr>
            <p:nvPr/>
          </p:nvPicPr>
          <p:blipFill>
            <a:blip r:embed="rId12" cstate="print"/>
            <a:srcRect/>
            <a:stretch>
              <a:fillRect/>
            </a:stretch>
          </p:blipFill>
          <p:spPr bwMode="auto">
            <a:xfrm>
              <a:off x="3911724" y="1772816"/>
              <a:ext cx="876300" cy="1038225"/>
            </a:xfrm>
            <a:prstGeom prst="rect">
              <a:avLst/>
            </a:prstGeom>
            <a:noFill/>
            <a:ln w="9525">
              <a:noFill/>
              <a:miter lim="800000"/>
              <a:headEnd/>
              <a:tailEnd/>
            </a:ln>
          </p:spPr>
        </p:pic>
        <p:pic>
          <p:nvPicPr>
            <p:cNvPr id="2055" name="Picture 7"/>
            <p:cNvPicPr>
              <a:picLocks noChangeAspect="1" noChangeArrowheads="1"/>
            </p:cNvPicPr>
            <p:nvPr/>
          </p:nvPicPr>
          <p:blipFill>
            <a:blip r:embed="rId13" cstate="print"/>
            <a:srcRect/>
            <a:stretch>
              <a:fillRect/>
            </a:stretch>
          </p:blipFill>
          <p:spPr bwMode="auto">
            <a:xfrm>
              <a:off x="1907704" y="1772816"/>
              <a:ext cx="866775" cy="1019175"/>
            </a:xfrm>
            <a:prstGeom prst="rect">
              <a:avLst/>
            </a:prstGeom>
            <a:noFill/>
            <a:ln w="9525">
              <a:noFill/>
              <a:miter lim="800000"/>
              <a:headEnd/>
              <a:tailEnd/>
            </a:ln>
          </p:spPr>
        </p:pic>
      </p:grpSp>
      <p:grpSp>
        <p:nvGrpSpPr>
          <p:cNvPr id="64" name="קבוצה 63"/>
          <p:cNvGrpSpPr/>
          <p:nvPr/>
        </p:nvGrpSpPr>
        <p:grpSpPr>
          <a:xfrm>
            <a:off x="2051720" y="2592063"/>
            <a:ext cx="5400600" cy="864096"/>
            <a:chOff x="1907704" y="2852936"/>
            <a:chExt cx="5869235" cy="1047750"/>
          </a:xfrm>
        </p:grpSpPr>
        <p:pic>
          <p:nvPicPr>
            <p:cNvPr id="2056" name="Picture 8"/>
            <p:cNvPicPr>
              <a:picLocks noChangeAspect="1" noChangeArrowheads="1"/>
            </p:cNvPicPr>
            <p:nvPr/>
          </p:nvPicPr>
          <p:blipFill>
            <a:blip r:embed="rId14" cstate="print"/>
            <a:srcRect/>
            <a:stretch>
              <a:fillRect/>
            </a:stretch>
          </p:blipFill>
          <p:spPr bwMode="auto">
            <a:xfrm>
              <a:off x="6948264" y="2852936"/>
              <a:ext cx="828675" cy="990600"/>
            </a:xfrm>
            <a:prstGeom prst="rect">
              <a:avLst/>
            </a:prstGeom>
            <a:noFill/>
            <a:ln w="9525">
              <a:noFill/>
              <a:miter lim="800000"/>
              <a:headEnd/>
              <a:tailEnd/>
            </a:ln>
          </p:spPr>
        </p:pic>
        <p:pic>
          <p:nvPicPr>
            <p:cNvPr id="2057" name="Picture 9"/>
            <p:cNvPicPr>
              <a:picLocks noChangeAspect="1" noChangeArrowheads="1"/>
            </p:cNvPicPr>
            <p:nvPr/>
          </p:nvPicPr>
          <p:blipFill>
            <a:blip r:embed="rId15" cstate="print"/>
            <a:srcRect/>
            <a:stretch>
              <a:fillRect/>
            </a:stretch>
          </p:blipFill>
          <p:spPr bwMode="auto">
            <a:xfrm>
              <a:off x="4932040" y="2852936"/>
              <a:ext cx="847725" cy="1038225"/>
            </a:xfrm>
            <a:prstGeom prst="rect">
              <a:avLst/>
            </a:prstGeom>
            <a:noFill/>
            <a:ln w="9525">
              <a:noFill/>
              <a:miter lim="800000"/>
              <a:headEnd/>
              <a:tailEnd/>
            </a:ln>
          </p:spPr>
        </p:pic>
        <p:pic>
          <p:nvPicPr>
            <p:cNvPr id="2058" name="Picture 10"/>
            <p:cNvPicPr>
              <a:picLocks noChangeAspect="1" noChangeArrowheads="1"/>
            </p:cNvPicPr>
            <p:nvPr/>
          </p:nvPicPr>
          <p:blipFill>
            <a:blip r:embed="rId16" cstate="print"/>
            <a:srcRect/>
            <a:stretch>
              <a:fillRect/>
            </a:stretch>
          </p:blipFill>
          <p:spPr bwMode="auto">
            <a:xfrm>
              <a:off x="2915816" y="2852936"/>
              <a:ext cx="876300" cy="1019175"/>
            </a:xfrm>
            <a:prstGeom prst="rect">
              <a:avLst/>
            </a:prstGeom>
            <a:noFill/>
            <a:ln w="9525">
              <a:noFill/>
              <a:miter lim="800000"/>
              <a:headEnd/>
              <a:tailEnd/>
            </a:ln>
          </p:spPr>
        </p:pic>
        <p:pic>
          <p:nvPicPr>
            <p:cNvPr id="2059" name="Picture 11"/>
            <p:cNvPicPr>
              <a:picLocks noChangeAspect="1" noChangeArrowheads="1"/>
            </p:cNvPicPr>
            <p:nvPr/>
          </p:nvPicPr>
          <p:blipFill>
            <a:blip r:embed="rId17" cstate="print"/>
            <a:srcRect/>
            <a:stretch>
              <a:fillRect/>
            </a:stretch>
          </p:blipFill>
          <p:spPr bwMode="auto">
            <a:xfrm>
              <a:off x="5940152" y="2852936"/>
              <a:ext cx="866775" cy="1028700"/>
            </a:xfrm>
            <a:prstGeom prst="rect">
              <a:avLst/>
            </a:prstGeom>
            <a:noFill/>
            <a:ln w="9525">
              <a:noFill/>
              <a:miter lim="800000"/>
              <a:headEnd/>
              <a:tailEnd/>
            </a:ln>
          </p:spPr>
        </p:pic>
        <p:pic>
          <p:nvPicPr>
            <p:cNvPr id="2060" name="Picture 12"/>
            <p:cNvPicPr>
              <a:picLocks noChangeAspect="1" noChangeArrowheads="1"/>
            </p:cNvPicPr>
            <p:nvPr/>
          </p:nvPicPr>
          <p:blipFill>
            <a:blip r:embed="rId18" cstate="print"/>
            <a:srcRect/>
            <a:stretch>
              <a:fillRect/>
            </a:stretch>
          </p:blipFill>
          <p:spPr bwMode="auto">
            <a:xfrm>
              <a:off x="3923928" y="2852936"/>
              <a:ext cx="914400" cy="1047750"/>
            </a:xfrm>
            <a:prstGeom prst="rect">
              <a:avLst/>
            </a:prstGeom>
            <a:noFill/>
            <a:ln w="9525">
              <a:noFill/>
              <a:miter lim="800000"/>
              <a:headEnd/>
              <a:tailEnd/>
            </a:ln>
          </p:spPr>
        </p:pic>
        <p:pic>
          <p:nvPicPr>
            <p:cNvPr id="2061" name="Picture 13"/>
            <p:cNvPicPr>
              <a:picLocks noChangeAspect="1" noChangeArrowheads="1"/>
            </p:cNvPicPr>
            <p:nvPr/>
          </p:nvPicPr>
          <p:blipFill>
            <a:blip r:embed="rId19" cstate="print"/>
            <a:srcRect/>
            <a:stretch>
              <a:fillRect/>
            </a:stretch>
          </p:blipFill>
          <p:spPr bwMode="auto">
            <a:xfrm>
              <a:off x="1907704" y="2852936"/>
              <a:ext cx="895350" cy="942975"/>
            </a:xfrm>
            <a:prstGeom prst="rect">
              <a:avLst/>
            </a:prstGeom>
            <a:noFill/>
            <a:ln w="9525">
              <a:noFill/>
              <a:miter lim="800000"/>
              <a:headEnd/>
              <a:tailEnd/>
            </a:ln>
          </p:spPr>
        </p:pic>
      </p:grpSp>
      <p:grpSp>
        <p:nvGrpSpPr>
          <p:cNvPr id="65" name="קבוצה 64"/>
          <p:cNvGrpSpPr/>
          <p:nvPr/>
        </p:nvGrpSpPr>
        <p:grpSpPr>
          <a:xfrm>
            <a:off x="2051720" y="3501008"/>
            <a:ext cx="5400600" cy="864096"/>
            <a:chOff x="1979712" y="3994001"/>
            <a:chExt cx="5700836" cy="1039763"/>
          </a:xfrm>
        </p:grpSpPr>
        <p:pic>
          <p:nvPicPr>
            <p:cNvPr id="2062" name="Picture 14"/>
            <p:cNvPicPr>
              <a:picLocks noChangeAspect="1" noChangeArrowheads="1"/>
            </p:cNvPicPr>
            <p:nvPr/>
          </p:nvPicPr>
          <p:blipFill>
            <a:blip r:embed="rId20" cstate="print"/>
            <a:srcRect/>
            <a:stretch>
              <a:fillRect/>
            </a:stretch>
          </p:blipFill>
          <p:spPr bwMode="auto">
            <a:xfrm>
              <a:off x="6804248" y="4005064"/>
              <a:ext cx="876300" cy="981075"/>
            </a:xfrm>
            <a:prstGeom prst="rect">
              <a:avLst/>
            </a:prstGeom>
            <a:noFill/>
            <a:ln w="9525">
              <a:noFill/>
              <a:miter lim="800000"/>
              <a:headEnd/>
              <a:tailEnd/>
            </a:ln>
          </p:spPr>
        </p:pic>
        <p:pic>
          <p:nvPicPr>
            <p:cNvPr id="2063" name="Picture 15"/>
            <p:cNvPicPr>
              <a:picLocks noChangeAspect="1" noChangeArrowheads="1"/>
            </p:cNvPicPr>
            <p:nvPr/>
          </p:nvPicPr>
          <p:blipFill>
            <a:blip r:embed="rId21" cstate="print"/>
            <a:srcRect/>
            <a:stretch>
              <a:fillRect/>
            </a:stretch>
          </p:blipFill>
          <p:spPr bwMode="auto">
            <a:xfrm>
              <a:off x="4932040" y="3994001"/>
              <a:ext cx="876300" cy="1019175"/>
            </a:xfrm>
            <a:prstGeom prst="rect">
              <a:avLst/>
            </a:prstGeom>
            <a:noFill/>
            <a:ln w="9525">
              <a:noFill/>
              <a:miter lim="800000"/>
              <a:headEnd/>
              <a:tailEnd/>
            </a:ln>
          </p:spPr>
        </p:pic>
        <p:pic>
          <p:nvPicPr>
            <p:cNvPr id="2064" name="Picture 16"/>
            <p:cNvPicPr>
              <a:picLocks noChangeAspect="1" noChangeArrowheads="1"/>
            </p:cNvPicPr>
            <p:nvPr/>
          </p:nvPicPr>
          <p:blipFill>
            <a:blip r:embed="rId22" cstate="print"/>
            <a:srcRect/>
            <a:stretch>
              <a:fillRect/>
            </a:stretch>
          </p:blipFill>
          <p:spPr bwMode="auto">
            <a:xfrm>
              <a:off x="2966095" y="4005064"/>
              <a:ext cx="885825" cy="1009650"/>
            </a:xfrm>
            <a:prstGeom prst="rect">
              <a:avLst/>
            </a:prstGeom>
            <a:noFill/>
            <a:ln w="9525">
              <a:noFill/>
              <a:miter lim="800000"/>
              <a:headEnd/>
              <a:tailEnd/>
            </a:ln>
          </p:spPr>
        </p:pic>
        <p:pic>
          <p:nvPicPr>
            <p:cNvPr id="2065" name="Picture 17"/>
            <p:cNvPicPr>
              <a:picLocks noChangeAspect="1" noChangeArrowheads="1"/>
            </p:cNvPicPr>
            <p:nvPr/>
          </p:nvPicPr>
          <p:blipFill>
            <a:blip r:embed="rId23" cstate="print"/>
            <a:srcRect/>
            <a:stretch>
              <a:fillRect/>
            </a:stretch>
          </p:blipFill>
          <p:spPr bwMode="auto">
            <a:xfrm>
              <a:off x="5868144" y="4005064"/>
              <a:ext cx="866775" cy="1009650"/>
            </a:xfrm>
            <a:prstGeom prst="rect">
              <a:avLst/>
            </a:prstGeom>
            <a:noFill/>
            <a:ln w="9525">
              <a:noFill/>
              <a:miter lim="800000"/>
              <a:headEnd/>
              <a:tailEnd/>
            </a:ln>
          </p:spPr>
        </p:pic>
        <p:pic>
          <p:nvPicPr>
            <p:cNvPr id="2066" name="Picture 18"/>
            <p:cNvPicPr>
              <a:picLocks noChangeAspect="1" noChangeArrowheads="1"/>
            </p:cNvPicPr>
            <p:nvPr/>
          </p:nvPicPr>
          <p:blipFill>
            <a:blip r:embed="rId24" cstate="print"/>
            <a:srcRect/>
            <a:stretch>
              <a:fillRect/>
            </a:stretch>
          </p:blipFill>
          <p:spPr bwMode="auto">
            <a:xfrm>
              <a:off x="3923928" y="4005064"/>
              <a:ext cx="857250" cy="1028700"/>
            </a:xfrm>
            <a:prstGeom prst="rect">
              <a:avLst/>
            </a:prstGeom>
            <a:noFill/>
            <a:ln w="9525">
              <a:noFill/>
              <a:miter lim="800000"/>
              <a:headEnd/>
              <a:tailEnd/>
            </a:ln>
          </p:spPr>
        </p:pic>
        <p:pic>
          <p:nvPicPr>
            <p:cNvPr id="2067" name="Picture 19"/>
            <p:cNvPicPr>
              <a:picLocks noChangeAspect="1" noChangeArrowheads="1"/>
            </p:cNvPicPr>
            <p:nvPr/>
          </p:nvPicPr>
          <p:blipFill>
            <a:blip r:embed="rId25" cstate="print"/>
            <a:srcRect/>
            <a:stretch>
              <a:fillRect/>
            </a:stretch>
          </p:blipFill>
          <p:spPr bwMode="auto">
            <a:xfrm>
              <a:off x="1979712" y="4005064"/>
              <a:ext cx="885825" cy="1000125"/>
            </a:xfrm>
            <a:prstGeom prst="rect">
              <a:avLst/>
            </a:prstGeom>
            <a:noFill/>
            <a:ln w="9525">
              <a:noFill/>
              <a:miter lim="800000"/>
              <a:headEnd/>
              <a:tailEnd/>
            </a:ln>
          </p:spPr>
        </p:pic>
      </p:grpSp>
      <p:grpSp>
        <p:nvGrpSpPr>
          <p:cNvPr id="66" name="קבוצה 65"/>
          <p:cNvGrpSpPr/>
          <p:nvPr/>
        </p:nvGrpSpPr>
        <p:grpSpPr>
          <a:xfrm>
            <a:off x="1907704" y="1340768"/>
            <a:ext cx="5616624" cy="360040"/>
            <a:chOff x="1907704" y="1700808"/>
            <a:chExt cx="5616624" cy="360040"/>
          </a:xfrm>
        </p:grpSpPr>
        <p:sp>
          <p:nvSpPr>
            <p:cNvPr id="67" name="TextBox 66"/>
            <p:cNvSpPr txBox="1"/>
            <p:nvPr/>
          </p:nvSpPr>
          <p:spPr>
            <a:xfrm>
              <a:off x="6516216" y="1722294"/>
              <a:ext cx="1008112" cy="338554"/>
            </a:xfrm>
            <a:prstGeom prst="rect">
              <a:avLst/>
            </a:prstGeom>
            <a:solidFill>
              <a:schemeClr val="bg1"/>
            </a:solidFill>
          </p:spPr>
          <p:txBody>
            <a:bodyPr wrap="square" rtlCol="1">
              <a:spAutoFit/>
            </a:bodyPr>
            <a:lstStyle/>
            <a:p>
              <a:pPr algn="ctr"/>
              <a:r>
                <a:rPr lang="en-US" sz="1600" b="1" dirty="0" smtClean="0">
                  <a:solidFill>
                    <a:schemeClr val="bg1">
                      <a:lumMod val="50000"/>
                    </a:schemeClr>
                  </a:solidFill>
                  <a:latin typeface="Calibri" panose="020F0502020204030204" pitchFamily="34" charset="0"/>
                  <a:cs typeface="Arial" panose="020B0604020202020204" pitchFamily="34" charset="0"/>
                </a:rPr>
                <a:t>Slice 40</a:t>
              </a:r>
              <a:endParaRPr lang="he-IL" sz="1600" b="1" dirty="0">
                <a:solidFill>
                  <a:schemeClr val="bg1">
                    <a:lumMod val="50000"/>
                  </a:schemeClr>
                </a:solidFill>
                <a:latin typeface="Calibri" panose="020F0502020204030204" pitchFamily="34" charset="0"/>
                <a:cs typeface="Arial" panose="020B0604020202020204" pitchFamily="34" charset="0"/>
              </a:endParaRPr>
            </a:p>
          </p:txBody>
        </p:sp>
        <p:sp>
          <p:nvSpPr>
            <p:cNvPr id="68" name="TextBox 67"/>
            <p:cNvSpPr txBox="1"/>
            <p:nvPr/>
          </p:nvSpPr>
          <p:spPr>
            <a:xfrm>
              <a:off x="5652120" y="1722294"/>
              <a:ext cx="1008112" cy="338554"/>
            </a:xfrm>
            <a:prstGeom prst="rect">
              <a:avLst/>
            </a:prstGeom>
            <a:solidFill>
              <a:schemeClr val="bg1"/>
            </a:solidFill>
          </p:spPr>
          <p:txBody>
            <a:bodyPr wrap="square" rtlCol="1">
              <a:spAutoFit/>
            </a:bodyPr>
            <a:lstStyle/>
            <a:p>
              <a:pPr algn="ctr"/>
              <a:r>
                <a:rPr lang="en-US" sz="1600" b="1" dirty="0" smtClean="0">
                  <a:solidFill>
                    <a:schemeClr val="bg1">
                      <a:lumMod val="50000"/>
                    </a:schemeClr>
                  </a:solidFill>
                  <a:latin typeface="Calibri" panose="020F0502020204030204" pitchFamily="34" charset="0"/>
                  <a:cs typeface="Arial" panose="020B0604020202020204" pitchFamily="34" charset="0"/>
                </a:rPr>
                <a:t>Slice 30</a:t>
              </a:r>
              <a:endParaRPr lang="he-IL" sz="1600" b="1" dirty="0">
                <a:solidFill>
                  <a:schemeClr val="bg1">
                    <a:lumMod val="50000"/>
                  </a:schemeClr>
                </a:solidFill>
                <a:latin typeface="Calibri" panose="020F0502020204030204" pitchFamily="34" charset="0"/>
                <a:cs typeface="Arial" panose="020B0604020202020204" pitchFamily="34" charset="0"/>
              </a:endParaRPr>
            </a:p>
          </p:txBody>
        </p:sp>
        <p:sp>
          <p:nvSpPr>
            <p:cNvPr id="69" name="TextBox 68"/>
            <p:cNvSpPr txBox="1"/>
            <p:nvPr/>
          </p:nvSpPr>
          <p:spPr>
            <a:xfrm>
              <a:off x="4716016" y="1722294"/>
              <a:ext cx="1008112" cy="338554"/>
            </a:xfrm>
            <a:prstGeom prst="rect">
              <a:avLst/>
            </a:prstGeom>
            <a:solidFill>
              <a:schemeClr val="bg1"/>
            </a:solidFill>
          </p:spPr>
          <p:txBody>
            <a:bodyPr wrap="square" rtlCol="1">
              <a:spAutoFit/>
            </a:bodyPr>
            <a:lstStyle/>
            <a:p>
              <a:pPr algn="ctr"/>
              <a:r>
                <a:rPr lang="en-US" sz="1600" b="1" dirty="0" smtClean="0">
                  <a:solidFill>
                    <a:schemeClr val="bg1">
                      <a:lumMod val="50000"/>
                    </a:schemeClr>
                  </a:solidFill>
                  <a:latin typeface="Calibri" panose="020F0502020204030204" pitchFamily="34" charset="0"/>
                  <a:cs typeface="Arial" panose="020B0604020202020204" pitchFamily="34" charset="0"/>
                </a:rPr>
                <a:t>Slice 20</a:t>
              </a:r>
              <a:endParaRPr lang="he-IL" sz="1600" b="1" dirty="0">
                <a:solidFill>
                  <a:schemeClr val="bg1">
                    <a:lumMod val="50000"/>
                  </a:schemeClr>
                </a:solidFill>
                <a:latin typeface="Calibri" panose="020F0502020204030204" pitchFamily="34" charset="0"/>
                <a:cs typeface="Arial" panose="020B0604020202020204" pitchFamily="34" charset="0"/>
              </a:endParaRPr>
            </a:p>
          </p:txBody>
        </p:sp>
        <p:sp>
          <p:nvSpPr>
            <p:cNvPr id="70" name="TextBox 69"/>
            <p:cNvSpPr txBox="1"/>
            <p:nvPr/>
          </p:nvSpPr>
          <p:spPr>
            <a:xfrm>
              <a:off x="3779912" y="1722294"/>
              <a:ext cx="1008112" cy="338554"/>
            </a:xfrm>
            <a:prstGeom prst="rect">
              <a:avLst/>
            </a:prstGeom>
            <a:solidFill>
              <a:schemeClr val="bg1"/>
            </a:solidFill>
          </p:spPr>
          <p:txBody>
            <a:bodyPr wrap="square" rtlCol="1">
              <a:spAutoFit/>
            </a:bodyPr>
            <a:lstStyle/>
            <a:p>
              <a:pPr algn="ctr"/>
              <a:r>
                <a:rPr lang="en-US" sz="1600" b="1" dirty="0" smtClean="0">
                  <a:solidFill>
                    <a:schemeClr val="bg1">
                      <a:lumMod val="50000"/>
                    </a:schemeClr>
                  </a:solidFill>
                  <a:latin typeface="Calibri" panose="020F0502020204030204" pitchFamily="34" charset="0"/>
                  <a:cs typeface="Arial" panose="020B0604020202020204" pitchFamily="34" charset="0"/>
                </a:rPr>
                <a:t>Slice 10</a:t>
              </a:r>
              <a:endParaRPr lang="he-IL" sz="1600" b="1" dirty="0">
                <a:solidFill>
                  <a:schemeClr val="bg1">
                    <a:lumMod val="50000"/>
                  </a:schemeClr>
                </a:solidFill>
                <a:latin typeface="Calibri" panose="020F0502020204030204" pitchFamily="34" charset="0"/>
                <a:cs typeface="Arial" panose="020B0604020202020204" pitchFamily="34" charset="0"/>
              </a:endParaRPr>
            </a:p>
          </p:txBody>
        </p:sp>
        <p:sp>
          <p:nvSpPr>
            <p:cNvPr id="71" name="TextBox 70"/>
            <p:cNvSpPr txBox="1"/>
            <p:nvPr/>
          </p:nvSpPr>
          <p:spPr>
            <a:xfrm>
              <a:off x="2915816" y="1722294"/>
              <a:ext cx="1008112" cy="338554"/>
            </a:xfrm>
            <a:prstGeom prst="rect">
              <a:avLst/>
            </a:prstGeom>
            <a:solidFill>
              <a:schemeClr val="bg1"/>
            </a:solidFill>
          </p:spPr>
          <p:txBody>
            <a:bodyPr wrap="square" rtlCol="1">
              <a:spAutoFit/>
            </a:bodyPr>
            <a:lstStyle/>
            <a:p>
              <a:pPr algn="ctr"/>
              <a:r>
                <a:rPr lang="en-US" sz="1600" b="1" dirty="0" smtClean="0">
                  <a:solidFill>
                    <a:schemeClr val="bg1">
                      <a:lumMod val="50000"/>
                    </a:schemeClr>
                  </a:solidFill>
                  <a:latin typeface="Calibri" panose="020F0502020204030204" pitchFamily="34" charset="0"/>
                  <a:cs typeface="Arial" panose="020B0604020202020204" pitchFamily="34" charset="0"/>
                </a:rPr>
                <a:t>Slice 0</a:t>
              </a:r>
              <a:endParaRPr lang="he-IL" sz="1600" b="1" dirty="0">
                <a:solidFill>
                  <a:schemeClr val="bg1">
                    <a:lumMod val="50000"/>
                  </a:schemeClr>
                </a:solidFill>
                <a:latin typeface="Calibri" panose="020F0502020204030204" pitchFamily="34" charset="0"/>
                <a:cs typeface="Arial" panose="020B0604020202020204" pitchFamily="34" charset="0"/>
              </a:endParaRPr>
            </a:p>
          </p:txBody>
        </p:sp>
        <p:sp>
          <p:nvSpPr>
            <p:cNvPr id="72" name="TextBox 71"/>
            <p:cNvSpPr txBox="1"/>
            <p:nvPr/>
          </p:nvSpPr>
          <p:spPr>
            <a:xfrm>
              <a:off x="1907704" y="1700808"/>
              <a:ext cx="1008112" cy="338554"/>
            </a:xfrm>
            <a:prstGeom prst="rect">
              <a:avLst/>
            </a:prstGeom>
            <a:solidFill>
              <a:schemeClr val="bg1"/>
            </a:solidFill>
          </p:spPr>
          <p:txBody>
            <a:bodyPr wrap="square" rtlCol="1">
              <a:spAutoFit/>
            </a:bodyPr>
            <a:lstStyle/>
            <a:p>
              <a:pPr algn="ctr"/>
              <a:r>
                <a:rPr lang="en-US" sz="1600" b="1" dirty="0" smtClean="0">
                  <a:solidFill>
                    <a:schemeClr val="bg1">
                      <a:lumMod val="50000"/>
                    </a:schemeClr>
                  </a:solidFill>
                  <a:latin typeface="Calibri" panose="020F0502020204030204" pitchFamily="34" charset="0"/>
                  <a:cs typeface="Arial" panose="020B0604020202020204" pitchFamily="34" charset="0"/>
                </a:rPr>
                <a:t>Slice -10</a:t>
              </a:r>
              <a:endParaRPr lang="he-IL" sz="1600" b="1" dirty="0">
                <a:solidFill>
                  <a:schemeClr val="bg1">
                    <a:lumMod val="50000"/>
                  </a:schemeClr>
                </a:solidFill>
                <a:latin typeface="Calibri" panose="020F0502020204030204" pitchFamily="34" charset="0"/>
                <a:cs typeface="Arial" panose="020B0604020202020204" pitchFamily="34" charset="0"/>
              </a:endParaRPr>
            </a:p>
          </p:txBody>
        </p:sp>
      </p:grpSp>
      <p:grpSp>
        <p:nvGrpSpPr>
          <p:cNvPr id="79" name="קבוצה 78"/>
          <p:cNvGrpSpPr/>
          <p:nvPr/>
        </p:nvGrpSpPr>
        <p:grpSpPr>
          <a:xfrm>
            <a:off x="2051720" y="4416524"/>
            <a:ext cx="5400600" cy="884684"/>
            <a:chOff x="1979712" y="4797152"/>
            <a:chExt cx="5544616" cy="1028700"/>
          </a:xfrm>
        </p:grpSpPr>
        <p:pic>
          <p:nvPicPr>
            <p:cNvPr id="2068" name="Picture 20"/>
            <p:cNvPicPr>
              <a:picLocks noChangeAspect="1" noChangeArrowheads="1"/>
            </p:cNvPicPr>
            <p:nvPr/>
          </p:nvPicPr>
          <p:blipFill>
            <a:blip r:embed="rId26" cstate="print"/>
            <a:srcRect/>
            <a:stretch>
              <a:fillRect/>
            </a:stretch>
          </p:blipFill>
          <p:spPr bwMode="auto">
            <a:xfrm>
              <a:off x="6638503" y="4833714"/>
              <a:ext cx="885825" cy="971550"/>
            </a:xfrm>
            <a:prstGeom prst="rect">
              <a:avLst/>
            </a:prstGeom>
            <a:noFill/>
            <a:ln w="9525">
              <a:noFill/>
              <a:miter lim="800000"/>
              <a:headEnd/>
              <a:tailEnd/>
            </a:ln>
          </p:spPr>
        </p:pic>
        <p:pic>
          <p:nvPicPr>
            <p:cNvPr id="2069" name="Picture 21"/>
            <p:cNvPicPr>
              <a:picLocks noChangeAspect="1" noChangeArrowheads="1"/>
            </p:cNvPicPr>
            <p:nvPr/>
          </p:nvPicPr>
          <p:blipFill>
            <a:blip r:embed="rId27" cstate="print"/>
            <a:srcRect/>
            <a:stretch>
              <a:fillRect/>
            </a:stretch>
          </p:blipFill>
          <p:spPr bwMode="auto">
            <a:xfrm>
              <a:off x="4788024" y="4797152"/>
              <a:ext cx="885825" cy="1028700"/>
            </a:xfrm>
            <a:prstGeom prst="rect">
              <a:avLst/>
            </a:prstGeom>
            <a:noFill/>
            <a:ln w="9525">
              <a:noFill/>
              <a:miter lim="800000"/>
              <a:headEnd/>
              <a:tailEnd/>
            </a:ln>
          </p:spPr>
        </p:pic>
        <p:pic>
          <p:nvPicPr>
            <p:cNvPr id="2070" name="Picture 22"/>
            <p:cNvPicPr>
              <a:picLocks noChangeAspect="1" noChangeArrowheads="1"/>
            </p:cNvPicPr>
            <p:nvPr/>
          </p:nvPicPr>
          <p:blipFill>
            <a:blip r:embed="rId28" cstate="print"/>
            <a:srcRect/>
            <a:stretch>
              <a:fillRect/>
            </a:stretch>
          </p:blipFill>
          <p:spPr bwMode="auto">
            <a:xfrm>
              <a:off x="2915816" y="4797152"/>
              <a:ext cx="857250" cy="1028700"/>
            </a:xfrm>
            <a:prstGeom prst="rect">
              <a:avLst/>
            </a:prstGeom>
            <a:noFill/>
            <a:ln w="9525">
              <a:noFill/>
              <a:miter lim="800000"/>
              <a:headEnd/>
              <a:tailEnd/>
            </a:ln>
          </p:spPr>
        </p:pic>
        <p:pic>
          <p:nvPicPr>
            <p:cNvPr id="2071" name="Picture 23"/>
            <p:cNvPicPr>
              <a:picLocks noChangeAspect="1" noChangeArrowheads="1"/>
            </p:cNvPicPr>
            <p:nvPr/>
          </p:nvPicPr>
          <p:blipFill>
            <a:blip r:embed="rId29" cstate="print"/>
            <a:srcRect/>
            <a:stretch>
              <a:fillRect/>
            </a:stretch>
          </p:blipFill>
          <p:spPr bwMode="auto">
            <a:xfrm>
              <a:off x="5730974" y="4814664"/>
              <a:ext cx="857250" cy="990600"/>
            </a:xfrm>
            <a:prstGeom prst="rect">
              <a:avLst/>
            </a:prstGeom>
            <a:noFill/>
            <a:ln w="9525">
              <a:noFill/>
              <a:miter lim="800000"/>
              <a:headEnd/>
              <a:tailEnd/>
            </a:ln>
          </p:spPr>
        </p:pic>
        <p:pic>
          <p:nvPicPr>
            <p:cNvPr id="2072" name="Picture 24"/>
            <p:cNvPicPr>
              <a:picLocks noChangeAspect="1" noChangeArrowheads="1"/>
            </p:cNvPicPr>
            <p:nvPr/>
          </p:nvPicPr>
          <p:blipFill>
            <a:blip r:embed="rId30" cstate="print"/>
            <a:srcRect/>
            <a:stretch>
              <a:fillRect/>
            </a:stretch>
          </p:blipFill>
          <p:spPr bwMode="auto">
            <a:xfrm>
              <a:off x="3851920" y="4797152"/>
              <a:ext cx="885825" cy="1009650"/>
            </a:xfrm>
            <a:prstGeom prst="rect">
              <a:avLst/>
            </a:prstGeom>
            <a:noFill/>
            <a:ln w="9525">
              <a:noFill/>
              <a:miter lim="800000"/>
              <a:headEnd/>
              <a:tailEnd/>
            </a:ln>
          </p:spPr>
        </p:pic>
        <p:pic>
          <p:nvPicPr>
            <p:cNvPr id="2073" name="Picture 25"/>
            <p:cNvPicPr>
              <a:picLocks noChangeAspect="1" noChangeArrowheads="1"/>
            </p:cNvPicPr>
            <p:nvPr/>
          </p:nvPicPr>
          <p:blipFill>
            <a:blip r:embed="rId31" cstate="print"/>
            <a:srcRect/>
            <a:stretch>
              <a:fillRect/>
            </a:stretch>
          </p:blipFill>
          <p:spPr bwMode="auto">
            <a:xfrm>
              <a:off x="1979712" y="4797152"/>
              <a:ext cx="885825" cy="962025"/>
            </a:xfrm>
            <a:prstGeom prst="rect">
              <a:avLst/>
            </a:prstGeom>
            <a:noFill/>
            <a:ln w="9525">
              <a:noFill/>
              <a:miter lim="800000"/>
              <a:headEnd/>
              <a:tailEnd/>
            </a:ln>
          </p:spPr>
        </p:pic>
      </p:grpSp>
      <p:grpSp>
        <p:nvGrpSpPr>
          <p:cNvPr id="86" name="קבוצה 85"/>
          <p:cNvGrpSpPr/>
          <p:nvPr/>
        </p:nvGrpSpPr>
        <p:grpSpPr>
          <a:xfrm>
            <a:off x="2051720" y="5373216"/>
            <a:ext cx="5400600" cy="812676"/>
            <a:chOff x="2051720" y="5589240"/>
            <a:chExt cx="5547295" cy="1028700"/>
          </a:xfrm>
        </p:grpSpPr>
        <p:pic>
          <p:nvPicPr>
            <p:cNvPr id="2074" name="Picture 26"/>
            <p:cNvPicPr>
              <a:picLocks noChangeAspect="1" noChangeArrowheads="1"/>
            </p:cNvPicPr>
            <p:nvPr/>
          </p:nvPicPr>
          <p:blipFill>
            <a:blip r:embed="rId32" cstate="print"/>
            <a:srcRect/>
            <a:stretch>
              <a:fillRect/>
            </a:stretch>
          </p:blipFill>
          <p:spPr bwMode="auto">
            <a:xfrm>
              <a:off x="6732240" y="5589240"/>
              <a:ext cx="866775" cy="962025"/>
            </a:xfrm>
            <a:prstGeom prst="rect">
              <a:avLst/>
            </a:prstGeom>
            <a:noFill/>
            <a:ln w="9525">
              <a:noFill/>
              <a:miter lim="800000"/>
              <a:headEnd/>
              <a:tailEnd/>
            </a:ln>
          </p:spPr>
        </p:pic>
        <p:pic>
          <p:nvPicPr>
            <p:cNvPr id="2075" name="Picture 27"/>
            <p:cNvPicPr>
              <a:picLocks noChangeAspect="1" noChangeArrowheads="1"/>
            </p:cNvPicPr>
            <p:nvPr/>
          </p:nvPicPr>
          <p:blipFill>
            <a:blip r:embed="rId33" cstate="print"/>
            <a:srcRect/>
            <a:stretch>
              <a:fillRect/>
            </a:stretch>
          </p:blipFill>
          <p:spPr bwMode="auto">
            <a:xfrm>
              <a:off x="4860032" y="5589240"/>
              <a:ext cx="876300" cy="1028700"/>
            </a:xfrm>
            <a:prstGeom prst="rect">
              <a:avLst/>
            </a:prstGeom>
            <a:noFill/>
            <a:ln w="9525">
              <a:noFill/>
              <a:miter lim="800000"/>
              <a:headEnd/>
              <a:tailEnd/>
            </a:ln>
          </p:spPr>
        </p:pic>
        <p:pic>
          <p:nvPicPr>
            <p:cNvPr id="2076" name="Picture 28"/>
            <p:cNvPicPr>
              <a:picLocks noChangeAspect="1" noChangeArrowheads="1"/>
            </p:cNvPicPr>
            <p:nvPr/>
          </p:nvPicPr>
          <p:blipFill>
            <a:blip r:embed="rId34" cstate="print"/>
            <a:srcRect/>
            <a:stretch>
              <a:fillRect/>
            </a:stretch>
          </p:blipFill>
          <p:spPr bwMode="auto">
            <a:xfrm>
              <a:off x="2987824" y="5589240"/>
              <a:ext cx="876300" cy="1009650"/>
            </a:xfrm>
            <a:prstGeom prst="rect">
              <a:avLst/>
            </a:prstGeom>
            <a:noFill/>
            <a:ln w="9525">
              <a:noFill/>
              <a:miter lim="800000"/>
              <a:headEnd/>
              <a:tailEnd/>
            </a:ln>
          </p:spPr>
        </p:pic>
        <p:pic>
          <p:nvPicPr>
            <p:cNvPr id="2077" name="Picture 29"/>
            <p:cNvPicPr>
              <a:picLocks noChangeAspect="1" noChangeArrowheads="1"/>
            </p:cNvPicPr>
            <p:nvPr/>
          </p:nvPicPr>
          <p:blipFill>
            <a:blip r:embed="rId35" cstate="print"/>
            <a:srcRect/>
            <a:stretch>
              <a:fillRect/>
            </a:stretch>
          </p:blipFill>
          <p:spPr bwMode="auto">
            <a:xfrm>
              <a:off x="5796136" y="5589240"/>
              <a:ext cx="895350" cy="1028700"/>
            </a:xfrm>
            <a:prstGeom prst="rect">
              <a:avLst/>
            </a:prstGeom>
            <a:noFill/>
            <a:ln w="9525">
              <a:noFill/>
              <a:miter lim="800000"/>
              <a:headEnd/>
              <a:tailEnd/>
            </a:ln>
          </p:spPr>
        </p:pic>
        <p:pic>
          <p:nvPicPr>
            <p:cNvPr id="2078" name="Picture 30"/>
            <p:cNvPicPr>
              <a:picLocks noChangeAspect="1" noChangeArrowheads="1"/>
            </p:cNvPicPr>
            <p:nvPr/>
          </p:nvPicPr>
          <p:blipFill>
            <a:blip r:embed="rId36" cstate="print"/>
            <a:srcRect/>
            <a:stretch>
              <a:fillRect/>
            </a:stretch>
          </p:blipFill>
          <p:spPr bwMode="auto">
            <a:xfrm>
              <a:off x="3923928" y="5589240"/>
              <a:ext cx="895350" cy="1009650"/>
            </a:xfrm>
            <a:prstGeom prst="rect">
              <a:avLst/>
            </a:prstGeom>
            <a:noFill/>
            <a:ln w="9525">
              <a:noFill/>
              <a:miter lim="800000"/>
              <a:headEnd/>
              <a:tailEnd/>
            </a:ln>
          </p:spPr>
        </p:pic>
        <p:pic>
          <p:nvPicPr>
            <p:cNvPr id="2079" name="Picture 31"/>
            <p:cNvPicPr>
              <a:picLocks noChangeAspect="1" noChangeArrowheads="1"/>
            </p:cNvPicPr>
            <p:nvPr/>
          </p:nvPicPr>
          <p:blipFill>
            <a:blip r:embed="rId37" cstate="print"/>
            <a:srcRect/>
            <a:stretch>
              <a:fillRect/>
            </a:stretch>
          </p:blipFill>
          <p:spPr bwMode="auto">
            <a:xfrm>
              <a:off x="2051720" y="5589240"/>
              <a:ext cx="885825" cy="1019175"/>
            </a:xfrm>
            <a:prstGeom prst="rect">
              <a:avLst/>
            </a:prstGeom>
            <a:noFill/>
            <a:ln w="9525">
              <a:noFill/>
              <a:miter lim="800000"/>
              <a:headEnd/>
              <a:tailEnd/>
            </a:ln>
          </p:spPr>
        </p:pic>
      </p:grpSp>
    </p:spTree>
    <p:extLst>
      <p:ext uri="{BB962C8B-B14F-4D97-AF65-F5344CB8AC3E}">
        <p14:creationId xmlns:p14="http://schemas.microsoft.com/office/powerpoint/2010/main" xmlns="" val="3349135658"/>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404664"/>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Summary</a:t>
            </a:r>
            <a:endParaRPr lang="en-US" b="1" dirty="0">
              <a:effectLst>
                <a:outerShdw blurRad="38100" dist="38100" dir="2700000" algn="tl">
                  <a:srgbClr val="000000">
                    <a:alpha val="43137"/>
                  </a:srgbClr>
                </a:outerShdw>
              </a:effectLst>
              <a:latin typeface="Garamond" pitchFamily="18" charset="0"/>
            </a:endParaRPr>
          </a:p>
        </p:txBody>
      </p:sp>
      <p:graphicFrame>
        <p:nvGraphicFramePr>
          <p:cNvPr id="6" name="דיאגרמה 3"/>
          <p:cNvGraphicFramePr/>
          <p:nvPr>
            <p:extLst>
              <p:ext uri="{D42A27DB-BD31-4B8C-83A1-F6EECF244321}">
                <p14:modId xmlns:p14="http://schemas.microsoft.com/office/powerpoint/2010/main" xmlns="" val="1343216993"/>
              </p:ext>
            </p:extLst>
          </p:nvPr>
        </p:nvGraphicFramePr>
        <p:xfrm>
          <a:off x="107504" y="1340768"/>
          <a:ext cx="8892480"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מציין מיקום תוכן 2"/>
          <p:cNvSpPr txBox="1">
            <a:spLocks/>
          </p:cNvSpPr>
          <p:nvPr/>
        </p:nvSpPr>
        <p:spPr>
          <a:xfrm>
            <a:off x="619944" y="1781200"/>
            <a:ext cx="8229600" cy="529793"/>
          </a:xfrm>
          <a:prstGeom prst="rect">
            <a:avLst/>
          </a:prstGeom>
        </p:spPr>
        <p:txBody>
          <a:bodyPr vert="horz">
            <a:noAutofit/>
          </a:bodyPr>
          <a:lstStyle/>
          <a:p>
            <a:pPr marL="109728" marR="0" lvl="0" algn="l" defTabSz="914400" rtl="0" eaLnBrk="1" fontAlgn="auto" latinLnBrk="0" hangingPunct="1">
              <a:lnSpc>
                <a:spcPct val="100000"/>
              </a:lnSpc>
              <a:spcBef>
                <a:spcPts val="300"/>
              </a:spcBef>
              <a:spcAft>
                <a:spcPts val="0"/>
              </a:spcAft>
              <a:buClr>
                <a:schemeClr val="accent2">
                  <a:lumMod val="50000"/>
                </a:schemeClr>
              </a:buClr>
              <a:buSzTx/>
              <a:tabLst/>
              <a:defRPr/>
            </a:pPr>
            <a:endParaRPr lang="en-US" sz="2400" dirty="0" smtClean="0">
              <a:solidFill>
                <a:schemeClr val="tx2">
                  <a:lumMod val="50000"/>
                </a:schemeClr>
              </a:solidFill>
              <a:latin typeface="Garamond" panose="02020404030301010803" pitchFamily="18" charset="0"/>
            </a:endParaRPr>
          </a:p>
          <a:p>
            <a:pPr marL="566928" marR="0" lvl="0" indent="-457200" algn="l" defTabSz="914400" rtl="0" eaLnBrk="1" fontAlgn="auto" latinLnBrk="0" hangingPunct="1">
              <a:lnSpc>
                <a:spcPct val="100000"/>
              </a:lnSpc>
              <a:spcBef>
                <a:spcPts val="300"/>
              </a:spcBef>
              <a:spcAft>
                <a:spcPts val="0"/>
              </a:spcAft>
              <a:buClr>
                <a:schemeClr val="accent2">
                  <a:lumMod val="50000"/>
                </a:schemeClr>
              </a:buClr>
              <a:buSzTx/>
              <a:buAutoNum type="arabicPeriod"/>
              <a:tabLst/>
              <a:defRPr/>
            </a:pPr>
            <a:endParaRPr lang="en-US" sz="2400" dirty="0">
              <a:solidFill>
                <a:schemeClr val="tx2">
                  <a:lumMod val="50000"/>
                </a:schemeClr>
              </a:solidFill>
              <a:latin typeface="Garamond" panose="02020404030301010803" pitchFamily="18" charset="0"/>
            </a:endParaRPr>
          </a:p>
          <a:p>
            <a:pPr marL="566928" marR="0" lvl="0" indent="-457200" algn="l" defTabSz="914400" rtl="0" eaLnBrk="1" fontAlgn="auto" latinLnBrk="0" hangingPunct="1">
              <a:lnSpc>
                <a:spcPct val="100000"/>
              </a:lnSpc>
              <a:spcBef>
                <a:spcPts val="300"/>
              </a:spcBef>
              <a:spcAft>
                <a:spcPts val="0"/>
              </a:spcAft>
              <a:buClr>
                <a:schemeClr val="accent2">
                  <a:lumMod val="50000"/>
                </a:schemeClr>
              </a:buClr>
              <a:buSzTx/>
              <a:buAutoNum type="arabicPeriod"/>
              <a:tabLst/>
              <a:defRPr/>
            </a:pPr>
            <a:endParaRPr lang="en-US" sz="2400" dirty="0" smtClean="0">
              <a:solidFill>
                <a:schemeClr val="tx2">
                  <a:lumMod val="50000"/>
                </a:schemeClr>
              </a:solidFill>
              <a:latin typeface="Garamond" panose="02020404030301010803" pitchFamily="18" charset="0"/>
            </a:endParaRPr>
          </a:p>
          <a:p>
            <a:pPr marL="566928" marR="0" lvl="0" indent="-457200" algn="l" defTabSz="914400" rtl="0" eaLnBrk="1" fontAlgn="auto" latinLnBrk="0" hangingPunct="1">
              <a:lnSpc>
                <a:spcPct val="100000"/>
              </a:lnSpc>
              <a:spcBef>
                <a:spcPts val="300"/>
              </a:spcBef>
              <a:spcAft>
                <a:spcPts val="0"/>
              </a:spcAft>
              <a:buClr>
                <a:schemeClr val="accent2">
                  <a:lumMod val="50000"/>
                </a:schemeClr>
              </a:buClr>
              <a:buSzTx/>
              <a:buAutoNum type="arabicPeriod"/>
              <a:tabLst/>
              <a:defRPr/>
            </a:pPr>
            <a:endParaRPr lang="en-US" sz="2400" dirty="0">
              <a:solidFill>
                <a:schemeClr val="tx2">
                  <a:lumMod val="50000"/>
                </a:schemeClr>
              </a:solidFill>
              <a:latin typeface="Garamond" panose="02020404030301010803" pitchFamily="18" charset="0"/>
            </a:endParaRPr>
          </a:p>
          <a:p>
            <a:pPr marL="109728" marR="0" lvl="0" algn="l" defTabSz="914400" rtl="0" eaLnBrk="1" fontAlgn="auto" latinLnBrk="0" hangingPunct="1">
              <a:lnSpc>
                <a:spcPct val="100000"/>
              </a:lnSpc>
              <a:spcBef>
                <a:spcPts val="300"/>
              </a:spcBef>
              <a:spcAft>
                <a:spcPts val="0"/>
              </a:spcAft>
              <a:buClr>
                <a:schemeClr val="accent2">
                  <a:lumMod val="50000"/>
                </a:schemeClr>
              </a:buClr>
              <a:buSzTx/>
              <a:tabLst/>
              <a:defRPr/>
            </a:pPr>
            <a:endParaRPr lang="en-US" sz="2400" dirty="0" smtClean="0">
              <a:solidFill>
                <a:schemeClr val="tx2">
                  <a:lumMod val="50000"/>
                </a:schemeClr>
              </a:solidFill>
              <a:latin typeface="Garamond" panose="02020404030301010803" pitchFamily="18" charset="0"/>
            </a:endParaRPr>
          </a:p>
        </p:txBody>
      </p:sp>
    </p:spTree>
    <p:extLst>
      <p:ext uri="{BB962C8B-B14F-4D97-AF65-F5344CB8AC3E}">
        <p14:creationId xmlns:p14="http://schemas.microsoft.com/office/powerpoint/2010/main" xmlns="" val="2212170139"/>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558008" y="3027048"/>
            <a:ext cx="6048672" cy="1066800"/>
          </a:xfrm>
        </p:spPr>
        <p:txBody>
          <a:bodyPr>
            <a:noAutofit/>
          </a:bodyPr>
          <a:lstStyle/>
          <a:p>
            <a:pPr algn="ctr"/>
            <a:r>
              <a:rPr lang="en-US" sz="6600" b="1" dirty="0" smtClean="0">
                <a:effectLst>
                  <a:outerShdw blurRad="38100" dist="38100" dir="2700000" algn="tl">
                    <a:srgbClr val="000000">
                      <a:alpha val="43137"/>
                    </a:srgbClr>
                  </a:outerShdw>
                </a:effectLst>
                <a:latin typeface="Garamond" pitchFamily="18" charset="0"/>
              </a:rPr>
              <a:t>Thank you</a:t>
            </a:r>
            <a:endParaRPr lang="en-US" sz="6600" b="1" dirty="0">
              <a:effectLst>
                <a:outerShdw blurRad="38100" dist="38100" dir="2700000" algn="tl">
                  <a:srgbClr val="000000">
                    <a:alpha val="43137"/>
                  </a:srgbClr>
                </a:outerShdw>
              </a:effectLst>
              <a:latin typeface="Garamond" pitchFamily="18" charset="0"/>
            </a:endParaRPr>
          </a:p>
        </p:txBody>
      </p:sp>
      <p:sp>
        <p:nvSpPr>
          <p:cNvPr id="8" name="מציין מיקום תוכן 2"/>
          <p:cNvSpPr txBox="1">
            <a:spLocks/>
          </p:cNvSpPr>
          <p:nvPr/>
        </p:nvSpPr>
        <p:spPr>
          <a:xfrm>
            <a:off x="467544" y="1628800"/>
            <a:ext cx="8229600" cy="4873728"/>
          </a:xfrm>
          <a:prstGeom prst="rect">
            <a:avLst/>
          </a:prstGeom>
        </p:spPr>
        <p:txBody>
          <a:bodyPr vert="horz">
            <a:noAutofit/>
          </a:bodyPr>
          <a:lstStyle/>
          <a:p>
            <a:pPr marL="365760" marR="0" lvl="0" indent="-256032" algn="l" defTabSz="914400" rtl="0" eaLnBrk="1" fontAlgn="auto" latinLnBrk="0" hangingPunct="1">
              <a:lnSpc>
                <a:spcPct val="100000"/>
              </a:lnSpc>
              <a:spcBef>
                <a:spcPts val="300"/>
              </a:spcBef>
              <a:spcAft>
                <a:spcPts val="0"/>
              </a:spcAft>
              <a:buClr>
                <a:schemeClr val="accent2">
                  <a:lumMod val="50000"/>
                </a:schemeClr>
              </a:buClr>
              <a:buSzTx/>
              <a:buFont typeface="Georgia"/>
              <a:buChar char="•"/>
              <a:tabLst/>
              <a:defRPr/>
            </a:pPr>
            <a:endParaRPr kumimoji="0" lang="en-US" sz="2400" b="0" i="0" u="none" strike="noStrike" kern="1200" cap="none" spc="0" normalizeH="0" baseline="0" noProof="0" dirty="0" smtClean="0">
              <a:ln>
                <a:noFill/>
              </a:ln>
              <a:solidFill>
                <a:schemeClr val="tx2">
                  <a:lumMod val="50000"/>
                </a:schemeClr>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xmlns="" val="11902253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620688"/>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Functional MRI</a:t>
            </a:r>
            <a:endParaRPr lang="en-US" b="1" dirty="0">
              <a:effectLst>
                <a:outerShdw blurRad="38100" dist="38100" dir="2700000" algn="tl">
                  <a:srgbClr val="000000">
                    <a:alpha val="43137"/>
                  </a:srgbClr>
                </a:outerShdw>
              </a:effectLst>
              <a:latin typeface="Garamond" pitchFamily="18" charset="0"/>
            </a:endParaRPr>
          </a:p>
        </p:txBody>
      </p:sp>
      <p:sp>
        <p:nvSpPr>
          <p:cNvPr id="3" name="מציין מיקום תוכן 2"/>
          <p:cNvSpPr>
            <a:spLocks noGrp="1"/>
          </p:cNvSpPr>
          <p:nvPr>
            <p:ph idx="1"/>
          </p:nvPr>
        </p:nvSpPr>
        <p:spPr>
          <a:xfrm>
            <a:off x="457200" y="1700808"/>
            <a:ext cx="8229600" cy="4873728"/>
          </a:xfrm>
        </p:spPr>
        <p:txBody>
          <a:bodyPr>
            <a:noAutofit/>
          </a:bodyPr>
          <a:lstStyle/>
          <a:p>
            <a:pPr>
              <a:buClr>
                <a:schemeClr val="accent2">
                  <a:lumMod val="50000"/>
                </a:schemeClr>
              </a:buClr>
            </a:pPr>
            <a:r>
              <a:rPr lang="en-US" altLang="zh-CN" sz="2400" dirty="0">
                <a:solidFill>
                  <a:schemeClr val="tx2">
                    <a:lumMod val="50000"/>
                  </a:schemeClr>
                </a:solidFill>
                <a:latin typeface="Garamond" pitchFamily="18" charset="0"/>
              </a:rPr>
              <a:t>f</a:t>
            </a:r>
            <a:r>
              <a:rPr lang="en-US" altLang="zh-CN" sz="2400" dirty="0" smtClean="0">
                <a:solidFill>
                  <a:schemeClr val="tx2">
                    <a:lumMod val="50000"/>
                  </a:schemeClr>
                </a:solidFill>
                <a:latin typeface="Garamond" pitchFamily="18" charset="0"/>
              </a:rPr>
              <a:t>MRI is a neuroimaging technique used to m</a:t>
            </a:r>
            <a:r>
              <a:rPr lang="en-US" sz="2400" dirty="0" smtClean="0">
                <a:solidFill>
                  <a:schemeClr val="tx2">
                    <a:lumMod val="50000"/>
                  </a:schemeClr>
                </a:solidFill>
                <a:latin typeface="Garamond" pitchFamily="18" charset="0"/>
              </a:rPr>
              <a:t>ap active brain areas responsible for performed tasks (</a:t>
            </a:r>
            <a:r>
              <a:rPr lang="en-US" altLang="zh-CN" sz="2400" dirty="0" smtClean="0">
                <a:solidFill>
                  <a:schemeClr val="tx2">
                    <a:lumMod val="50000"/>
                  </a:schemeClr>
                </a:solidFill>
                <a:latin typeface="Garamond" pitchFamily="18" charset="0"/>
              </a:rPr>
              <a:t>such as thought, speech, movement, and sensation).</a:t>
            </a:r>
            <a:r>
              <a:rPr lang="en-US" sz="2400" dirty="0" smtClean="0">
                <a:solidFill>
                  <a:schemeClr val="tx2">
                    <a:lumMod val="50000"/>
                  </a:schemeClr>
                </a:solidFill>
                <a:latin typeface="Garamond" pitchFamily="18" charset="0"/>
              </a:rPr>
              <a:t> </a:t>
            </a:r>
          </a:p>
          <a:p>
            <a:pPr algn="just">
              <a:buClr>
                <a:schemeClr val="accent2">
                  <a:lumMod val="50000"/>
                </a:schemeClr>
              </a:buClr>
            </a:pPr>
            <a:endParaRPr lang="en-US" altLang="zh-CN" sz="2400" dirty="0" smtClean="0">
              <a:solidFill>
                <a:schemeClr val="tx2">
                  <a:lumMod val="50000"/>
                </a:schemeClr>
              </a:solidFill>
              <a:latin typeface="Garamond" pitchFamily="18" charset="0"/>
            </a:endParaRPr>
          </a:p>
          <a:p>
            <a:pPr algn="just">
              <a:buClr>
                <a:schemeClr val="accent2">
                  <a:lumMod val="50000"/>
                </a:schemeClr>
              </a:buClr>
            </a:pPr>
            <a:r>
              <a:rPr lang="en-US" altLang="zh-CN" sz="2400" dirty="0" smtClean="0">
                <a:solidFill>
                  <a:schemeClr val="tx2">
                    <a:lumMod val="50000"/>
                  </a:schemeClr>
                </a:solidFill>
                <a:latin typeface="Garamond" pitchFamily="18" charset="0"/>
              </a:rPr>
              <a:t>By measuring blood oxygen level dependent (BOLD) signal changes, fMRI detects active regions of the brain.</a:t>
            </a:r>
          </a:p>
          <a:p>
            <a:pPr algn="just">
              <a:buClr>
                <a:schemeClr val="accent2">
                  <a:lumMod val="50000"/>
                </a:schemeClr>
              </a:buClr>
              <a:buNone/>
            </a:pPr>
            <a:endParaRPr lang="en-US" altLang="zh-CN" sz="2400" dirty="0" smtClean="0">
              <a:solidFill>
                <a:schemeClr val="tx2">
                  <a:lumMod val="50000"/>
                </a:schemeClr>
              </a:solidFill>
              <a:latin typeface="Garamond" pitchFamily="18" charset="0"/>
            </a:endParaRPr>
          </a:p>
          <a:p>
            <a:pPr algn="just">
              <a:buClr>
                <a:schemeClr val="accent2">
                  <a:lumMod val="50000"/>
                </a:schemeClr>
              </a:buClr>
            </a:pPr>
            <a:r>
              <a:rPr lang="en-US" altLang="zh-CN" sz="2400" dirty="0" smtClean="0">
                <a:solidFill>
                  <a:schemeClr val="tx2">
                    <a:lumMod val="50000"/>
                  </a:schemeClr>
                </a:solidFill>
                <a:latin typeface="Garamond" pitchFamily="18" charset="0"/>
              </a:rPr>
              <a:t>Increasing attention has been paid to how different parts of the brain connect, interact and coordinate with each other to perform a certain kind of cognitive function</a:t>
            </a:r>
            <a:r>
              <a:rPr lang="en-US" altLang="zh-CN" sz="2400" dirty="0">
                <a:solidFill>
                  <a:schemeClr val="tx2">
                    <a:lumMod val="50000"/>
                  </a:schemeClr>
                </a:solidFill>
                <a:latin typeface="Garamond" pitchFamily="18" charset="0"/>
              </a:rPr>
              <a:t>. </a:t>
            </a:r>
            <a:endParaRPr lang="en-US" sz="2400" dirty="0">
              <a:solidFill>
                <a:schemeClr val="tx2">
                  <a:lumMod val="50000"/>
                </a:schemeClr>
              </a:solidFill>
              <a:latin typeface="Garamond" pitchFamily="18" charset="0"/>
            </a:endParaRPr>
          </a:p>
          <a:p>
            <a:pPr>
              <a:buClr>
                <a:schemeClr val="accent2">
                  <a:lumMod val="50000"/>
                </a:schemeClr>
              </a:buClr>
            </a:pPr>
            <a:endParaRPr lang="en-US" sz="2000" dirty="0">
              <a:solidFill>
                <a:schemeClr val="tx2">
                  <a:lumMod val="50000"/>
                </a:schemeClr>
              </a:solidFill>
              <a:latin typeface="Garamond" pitchFamily="18" charset="0"/>
            </a:endParaRPr>
          </a:p>
        </p:txBody>
      </p:sp>
      <p:graphicFrame>
        <p:nvGraphicFramePr>
          <p:cNvPr id="7" name="דיאגרמה 3"/>
          <p:cNvGraphicFramePr/>
          <p:nvPr>
            <p:extLst>
              <p:ext uri="{D42A27DB-BD31-4B8C-83A1-F6EECF244321}">
                <p14:modId xmlns:p14="http://schemas.microsoft.com/office/powerpoint/2010/main" xmlns="" val="3825357667"/>
              </p:ext>
            </p:extLst>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548680"/>
            <a:ext cx="8229600" cy="1066800"/>
          </a:xfrm>
        </p:spPr>
        <p:txBody>
          <a:bodyPr>
            <a:normAutofit/>
          </a:bodyPr>
          <a:lstStyle/>
          <a:p>
            <a:r>
              <a:rPr lang="en-US" b="1" dirty="0" smtClean="0">
                <a:effectLst>
                  <a:outerShdw blurRad="38100" dist="38100" dir="2700000" algn="tl">
                    <a:srgbClr val="000000">
                      <a:alpha val="43137"/>
                    </a:srgbClr>
                  </a:outerShdw>
                </a:effectLst>
                <a:latin typeface="Garamond" pitchFamily="18" charset="0"/>
              </a:rPr>
              <a:t>fMRI Data</a:t>
            </a:r>
            <a:endParaRPr lang="en-US" b="1" dirty="0">
              <a:effectLst>
                <a:outerShdw blurRad="38100" dist="38100" dir="2700000" algn="tl">
                  <a:srgbClr val="000000">
                    <a:alpha val="43137"/>
                  </a:srgbClr>
                </a:outerShdw>
              </a:effectLst>
              <a:latin typeface="Garamond" pitchFamily="18" charset="0"/>
            </a:endParaRPr>
          </a:p>
        </p:txBody>
      </p:sp>
      <p:sp>
        <p:nvSpPr>
          <p:cNvPr id="3" name="מציין מיקום תוכן 2"/>
          <p:cNvSpPr>
            <a:spLocks noGrp="1"/>
          </p:cNvSpPr>
          <p:nvPr>
            <p:ph idx="1"/>
          </p:nvPr>
        </p:nvSpPr>
        <p:spPr>
          <a:xfrm>
            <a:off x="395536" y="1556792"/>
            <a:ext cx="8229600" cy="4873728"/>
          </a:xfrm>
        </p:spPr>
        <p:txBody>
          <a:bodyPr>
            <a:noAutofit/>
          </a:bodyPr>
          <a:lstStyle/>
          <a:p>
            <a:pPr marL="109728" indent="0">
              <a:buClr>
                <a:schemeClr val="accent2">
                  <a:lumMod val="50000"/>
                </a:schemeClr>
              </a:buClr>
              <a:buNone/>
            </a:pPr>
            <a:r>
              <a:rPr lang="en-US" sz="2400" dirty="0" smtClean="0">
                <a:solidFill>
                  <a:schemeClr val="tx2">
                    <a:lumMod val="50000"/>
                  </a:schemeClr>
                </a:solidFill>
                <a:latin typeface="Garamond" pitchFamily="18" charset="0"/>
              </a:rPr>
              <a:t>Every study contains the structural images (256 slices of 192x256 images) and the functional information (37 slices of 64x64 images, practically 150K voxels, over 180 time points).</a:t>
            </a:r>
            <a:endParaRPr lang="en-US" sz="2400" dirty="0">
              <a:solidFill>
                <a:schemeClr val="tx2">
                  <a:lumMod val="50000"/>
                </a:schemeClr>
              </a:solidFill>
              <a:latin typeface="Garamond" pitchFamily="18" charset="0"/>
            </a:endParaRPr>
          </a:p>
          <a:p>
            <a:pPr marL="109728" indent="0">
              <a:buClr>
                <a:schemeClr val="accent2">
                  <a:lumMod val="50000"/>
                </a:schemeClr>
              </a:buClr>
              <a:buNone/>
            </a:pPr>
            <a:r>
              <a:rPr lang="en-US" sz="2400" dirty="0" smtClean="0">
                <a:solidFill>
                  <a:schemeClr val="tx2">
                    <a:lumMod val="50000"/>
                  </a:schemeClr>
                </a:solidFill>
                <a:latin typeface="Garamond" pitchFamily="18" charset="0"/>
              </a:rPr>
              <a:t>For example:</a:t>
            </a:r>
          </a:p>
          <a:p>
            <a:pPr marL="109728" indent="0">
              <a:buClr>
                <a:schemeClr val="accent2">
                  <a:lumMod val="50000"/>
                </a:schemeClr>
              </a:buClr>
              <a:buNone/>
            </a:pPr>
            <a:endParaRPr lang="en-US" sz="2000" dirty="0" smtClean="0">
              <a:solidFill>
                <a:schemeClr val="tx2">
                  <a:lumMod val="50000"/>
                </a:schemeClr>
              </a:solidFill>
              <a:latin typeface="Garamond" pitchFamily="18" charset="0"/>
            </a:endParaRPr>
          </a:p>
          <a:p>
            <a:pPr marL="109728" indent="0">
              <a:buClr>
                <a:schemeClr val="accent2">
                  <a:lumMod val="50000"/>
                </a:schemeClr>
              </a:buClr>
              <a:buNone/>
            </a:pPr>
            <a:endParaRPr lang="en-US" sz="2000" dirty="0">
              <a:solidFill>
                <a:schemeClr val="tx2">
                  <a:lumMod val="50000"/>
                </a:schemeClr>
              </a:solidFill>
              <a:latin typeface="Garamond" pitchFamily="18" charset="0"/>
            </a:endParaRPr>
          </a:p>
          <a:p>
            <a:pPr marL="109728" indent="0">
              <a:buClr>
                <a:schemeClr val="accent2">
                  <a:lumMod val="50000"/>
                </a:schemeClr>
              </a:buClr>
              <a:buNone/>
            </a:pPr>
            <a:endParaRPr lang="en-US" sz="2000" dirty="0" smtClean="0">
              <a:solidFill>
                <a:schemeClr val="tx2">
                  <a:lumMod val="50000"/>
                </a:schemeClr>
              </a:solidFill>
              <a:latin typeface="Garamond" pitchFamily="18" charset="0"/>
            </a:endParaRPr>
          </a:p>
          <a:p>
            <a:pPr>
              <a:buClr>
                <a:schemeClr val="accent2">
                  <a:lumMod val="50000"/>
                </a:schemeClr>
              </a:buClr>
            </a:pPr>
            <a:endParaRPr lang="en-US" sz="2000" dirty="0" smtClean="0">
              <a:solidFill>
                <a:schemeClr val="tx2">
                  <a:lumMod val="50000"/>
                </a:schemeClr>
              </a:solidFill>
              <a:latin typeface="Garamond" pitchFamily="18" charset="0"/>
            </a:endParaRPr>
          </a:p>
        </p:txBody>
      </p:sp>
      <p:pic>
        <p:nvPicPr>
          <p:cNvPr id="5" name="Picture 4"/>
          <p:cNvPicPr>
            <a:picLocks noChangeAspect="1"/>
          </p:cNvPicPr>
          <p:nvPr/>
        </p:nvPicPr>
        <p:blipFill rotWithShape="1">
          <a:blip r:embed="rId2" cstate="print"/>
          <a:srcRect l="18806" r="19136" b="17728"/>
          <a:stretch/>
        </p:blipFill>
        <p:spPr>
          <a:xfrm>
            <a:off x="2261318" y="2852936"/>
            <a:ext cx="3291482" cy="3219650"/>
          </a:xfrm>
          <a:prstGeom prst="rect">
            <a:avLst/>
          </a:prstGeom>
        </p:spPr>
      </p:pic>
      <p:grpSp>
        <p:nvGrpSpPr>
          <p:cNvPr id="8" name="קבוצה 7"/>
          <p:cNvGrpSpPr/>
          <p:nvPr/>
        </p:nvGrpSpPr>
        <p:grpSpPr>
          <a:xfrm>
            <a:off x="5580112" y="2852936"/>
            <a:ext cx="2664296" cy="3240360"/>
            <a:chOff x="5364088" y="3212976"/>
            <a:chExt cx="2808312" cy="3403481"/>
          </a:xfrm>
        </p:grpSpPr>
        <p:pic>
          <p:nvPicPr>
            <p:cNvPr id="6" name="Picture 5"/>
            <p:cNvPicPr>
              <a:picLocks noChangeAspect="1"/>
            </p:cNvPicPr>
            <p:nvPr/>
          </p:nvPicPr>
          <p:blipFill rotWithShape="1">
            <a:blip r:embed="rId3" cstate="print"/>
            <a:srcRect l="20432" r="20542" b="76795"/>
            <a:stretch/>
          </p:blipFill>
          <p:spPr>
            <a:xfrm>
              <a:off x="5364088" y="3212976"/>
              <a:ext cx="2717528" cy="648072"/>
            </a:xfrm>
            <a:prstGeom prst="rect">
              <a:avLst/>
            </a:prstGeom>
          </p:spPr>
        </p:pic>
        <p:pic>
          <p:nvPicPr>
            <p:cNvPr id="7" name="Picture 5"/>
            <p:cNvPicPr>
              <a:picLocks noChangeAspect="1"/>
            </p:cNvPicPr>
            <p:nvPr/>
          </p:nvPicPr>
          <p:blipFill rotWithShape="1">
            <a:blip r:embed="rId3" cstate="print"/>
            <a:srcRect l="37637" t="23205" r="37339" b="36318"/>
            <a:stretch/>
          </p:blipFill>
          <p:spPr>
            <a:xfrm>
              <a:off x="5364088" y="3861048"/>
              <a:ext cx="2808312" cy="2755409"/>
            </a:xfrm>
            <a:prstGeom prst="rect">
              <a:avLst/>
            </a:prstGeom>
          </p:spPr>
        </p:pic>
      </p:grpSp>
      <p:graphicFrame>
        <p:nvGraphicFramePr>
          <p:cNvPr id="10" name="דיאגרמה 3"/>
          <p:cNvGraphicFramePr/>
          <p:nvPr>
            <p:extLst>
              <p:ext uri="{D42A27DB-BD31-4B8C-83A1-F6EECF244321}">
                <p14:modId xmlns:p14="http://schemas.microsoft.com/office/powerpoint/2010/main" xmlns="" val="3401546542"/>
              </p:ext>
            </p:extLst>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548680"/>
            <a:ext cx="8229600" cy="1066800"/>
          </a:xfrm>
        </p:spPr>
        <p:txBody>
          <a:bodyPr/>
          <a:lstStyle/>
          <a:p>
            <a:r>
              <a:rPr lang="en-US" b="1" dirty="0" smtClean="0">
                <a:effectLst>
                  <a:outerShdw blurRad="38100" dist="38100" dir="2700000" algn="tl">
                    <a:srgbClr val="000000">
                      <a:alpha val="43137"/>
                    </a:srgbClr>
                  </a:outerShdw>
                </a:effectLst>
                <a:latin typeface="Garamond" pitchFamily="18" charset="0"/>
              </a:rPr>
              <a:t>fMRI Data</a:t>
            </a:r>
            <a:endParaRPr lang="en-US" b="1" dirty="0">
              <a:effectLst>
                <a:outerShdw blurRad="38100" dist="38100" dir="2700000" algn="tl">
                  <a:srgbClr val="000000">
                    <a:alpha val="43137"/>
                  </a:srgbClr>
                </a:outerShdw>
              </a:effectLst>
              <a:latin typeface="Garamond" pitchFamily="18" charset="0"/>
            </a:endParaRPr>
          </a:p>
        </p:txBody>
      </p:sp>
      <p:sp>
        <p:nvSpPr>
          <p:cNvPr id="3" name="מציין מיקום תוכן 2"/>
          <p:cNvSpPr>
            <a:spLocks noGrp="1"/>
          </p:cNvSpPr>
          <p:nvPr>
            <p:ph idx="1"/>
          </p:nvPr>
        </p:nvSpPr>
        <p:spPr>
          <a:xfrm>
            <a:off x="467544" y="1484784"/>
            <a:ext cx="8229600" cy="4873728"/>
          </a:xfrm>
        </p:spPr>
        <p:txBody>
          <a:bodyPr>
            <a:noAutofit/>
          </a:bodyPr>
          <a:lstStyle/>
          <a:p>
            <a:pPr marL="109728" indent="0">
              <a:buClr>
                <a:schemeClr val="accent2">
                  <a:lumMod val="50000"/>
                </a:schemeClr>
              </a:buClr>
              <a:buNone/>
            </a:pPr>
            <a:r>
              <a:rPr lang="en-US" sz="2400" dirty="0" smtClean="0">
                <a:solidFill>
                  <a:schemeClr val="tx2">
                    <a:lumMod val="50000"/>
                  </a:schemeClr>
                </a:solidFill>
                <a:latin typeface="Garamond" pitchFamily="18" charset="0"/>
              </a:rPr>
              <a:t>Let’s take 3 different voxels in the functional image and present their temporal modulation – for example:</a:t>
            </a:r>
          </a:p>
          <a:p>
            <a:pPr marL="109728" indent="0">
              <a:buClr>
                <a:schemeClr val="accent2">
                  <a:lumMod val="50000"/>
                </a:schemeClr>
              </a:buClr>
              <a:buNone/>
            </a:pPr>
            <a:endParaRPr lang="en-US" sz="2400" dirty="0">
              <a:solidFill>
                <a:schemeClr val="tx2">
                  <a:lumMod val="50000"/>
                </a:schemeClr>
              </a:solidFill>
              <a:latin typeface="Garamond" pitchFamily="18" charset="0"/>
            </a:endParaRPr>
          </a:p>
          <a:p>
            <a:pPr marL="109728" indent="0">
              <a:buClr>
                <a:schemeClr val="accent2">
                  <a:lumMod val="50000"/>
                </a:schemeClr>
              </a:buClr>
              <a:buNone/>
            </a:pPr>
            <a:r>
              <a:rPr lang="en-US" sz="2400" dirty="0" smtClean="0">
                <a:solidFill>
                  <a:schemeClr val="tx2">
                    <a:lumMod val="50000"/>
                  </a:schemeClr>
                </a:solidFill>
                <a:latin typeface="Garamond" pitchFamily="18" charset="0"/>
              </a:rPr>
              <a:t>Pixel (38,46) in slices 18, 21 and 25:</a:t>
            </a:r>
          </a:p>
          <a:p>
            <a:pPr marL="109728" indent="0">
              <a:buClr>
                <a:schemeClr val="accent2">
                  <a:lumMod val="50000"/>
                </a:schemeClr>
              </a:buClr>
              <a:buNone/>
            </a:pPr>
            <a:endParaRPr lang="en-US" sz="2000" dirty="0" smtClean="0">
              <a:solidFill>
                <a:schemeClr val="tx2">
                  <a:lumMod val="50000"/>
                </a:schemeClr>
              </a:solidFill>
              <a:latin typeface="Garamond" pitchFamily="18" charset="0"/>
            </a:endParaRPr>
          </a:p>
          <a:p>
            <a:pPr marL="109728" indent="0">
              <a:buClr>
                <a:schemeClr val="accent2">
                  <a:lumMod val="50000"/>
                </a:schemeClr>
              </a:buClr>
              <a:buNone/>
            </a:pPr>
            <a:endParaRPr lang="en-US" sz="2000" dirty="0" smtClean="0">
              <a:solidFill>
                <a:schemeClr val="tx2">
                  <a:lumMod val="50000"/>
                </a:schemeClr>
              </a:solidFill>
              <a:latin typeface="Garamond" pitchFamily="18" charset="0"/>
            </a:endParaRPr>
          </a:p>
        </p:txBody>
      </p:sp>
      <p:grpSp>
        <p:nvGrpSpPr>
          <p:cNvPr id="18" name="Group 17"/>
          <p:cNvGrpSpPr/>
          <p:nvPr/>
        </p:nvGrpSpPr>
        <p:grpSpPr>
          <a:xfrm>
            <a:off x="683568" y="3140968"/>
            <a:ext cx="7993856" cy="2880320"/>
            <a:chOff x="990222" y="3322749"/>
            <a:chExt cx="6894146" cy="2397807"/>
          </a:xfrm>
        </p:grpSpPr>
        <p:pic>
          <p:nvPicPr>
            <p:cNvPr id="12" name="Picture 11"/>
            <p:cNvPicPr>
              <a:picLocks noChangeAspect="1"/>
            </p:cNvPicPr>
            <p:nvPr/>
          </p:nvPicPr>
          <p:blipFill rotWithShape="1">
            <a:blip r:embed="rId2" cstate="print"/>
            <a:srcRect l="40550" t="26964" r="37007" b="31851"/>
            <a:stretch/>
          </p:blipFill>
          <p:spPr>
            <a:xfrm>
              <a:off x="3275856" y="3322749"/>
              <a:ext cx="2304256" cy="2385107"/>
            </a:xfrm>
            <a:prstGeom prst="rect">
              <a:avLst/>
            </a:prstGeom>
          </p:spPr>
        </p:pic>
        <p:pic>
          <p:nvPicPr>
            <p:cNvPr id="13" name="Picture 12"/>
            <p:cNvPicPr>
              <a:picLocks noChangeAspect="1"/>
            </p:cNvPicPr>
            <p:nvPr/>
          </p:nvPicPr>
          <p:blipFill rotWithShape="1">
            <a:blip r:embed="rId2" cstate="print"/>
            <a:srcRect l="68304" t="26964" r="8552" b="31851"/>
            <a:stretch/>
          </p:blipFill>
          <p:spPr>
            <a:xfrm>
              <a:off x="5508104" y="3335449"/>
              <a:ext cx="2376264" cy="2385107"/>
            </a:xfrm>
            <a:prstGeom prst="rect">
              <a:avLst/>
            </a:prstGeom>
          </p:spPr>
        </p:pic>
        <p:pic>
          <p:nvPicPr>
            <p:cNvPr id="14" name="Picture 13"/>
            <p:cNvPicPr>
              <a:picLocks noChangeAspect="1"/>
            </p:cNvPicPr>
            <p:nvPr/>
          </p:nvPicPr>
          <p:blipFill rotWithShape="1">
            <a:blip r:embed="rId2" cstate="print"/>
            <a:srcRect l="12833" t="30696" r="65425" b="29516"/>
            <a:stretch/>
          </p:blipFill>
          <p:spPr>
            <a:xfrm>
              <a:off x="990222" y="3325408"/>
              <a:ext cx="2232248" cy="2304256"/>
            </a:xfrm>
            <a:prstGeom prst="rect">
              <a:avLst/>
            </a:prstGeom>
          </p:spPr>
        </p:pic>
        <p:sp>
          <p:nvSpPr>
            <p:cNvPr id="15" name="Rectangle 14"/>
            <p:cNvSpPr/>
            <p:nvPr/>
          </p:nvSpPr>
          <p:spPr>
            <a:xfrm>
              <a:off x="2543871" y="4719329"/>
              <a:ext cx="45719"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p:cNvSpPr/>
            <p:nvPr/>
          </p:nvSpPr>
          <p:spPr>
            <a:xfrm>
              <a:off x="7132855" y="4730566"/>
              <a:ext cx="45719"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Rectangle 16"/>
            <p:cNvSpPr/>
            <p:nvPr/>
          </p:nvSpPr>
          <p:spPr>
            <a:xfrm>
              <a:off x="4867175" y="4718001"/>
              <a:ext cx="45719"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aphicFrame>
        <p:nvGraphicFramePr>
          <p:cNvPr id="19" name="דיאגרמה 3"/>
          <p:cNvGraphicFramePr/>
          <p:nvPr>
            <p:extLst>
              <p:ext uri="{D42A27DB-BD31-4B8C-83A1-F6EECF244321}">
                <p14:modId xmlns:p14="http://schemas.microsoft.com/office/powerpoint/2010/main" xmlns="" val="2862182065"/>
              </p:ext>
            </p:extLst>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9226662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1520" y="548680"/>
            <a:ext cx="2736304" cy="1066800"/>
          </a:xfrm>
        </p:spPr>
        <p:txBody>
          <a:bodyPr/>
          <a:lstStyle/>
          <a:p>
            <a:r>
              <a:rPr lang="en-US" b="1" dirty="0" smtClean="0">
                <a:effectLst>
                  <a:outerShdw blurRad="38100" dist="38100" dir="2700000" algn="tl">
                    <a:srgbClr val="000000">
                      <a:alpha val="43137"/>
                    </a:srgbClr>
                  </a:outerShdw>
                </a:effectLst>
                <a:latin typeface="Garamond" pitchFamily="18" charset="0"/>
              </a:rPr>
              <a:t>fMRI Data</a:t>
            </a:r>
            <a:endParaRPr lang="en-US" b="1" dirty="0">
              <a:effectLst>
                <a:outerShdw blurRad="38100" dist="38100" dir="2700000" algn="tl">
                  <a:srgbClr val="000000">
                    <a:alpha val="43137"/>
                  </a:srgbClr>
                </a:outerShdw>
              </a:effectLst>
              <a:latin typeface="Garamond" pitchFamily="18" charset="0"/>
            </a:endParaRPr>
          </a:p>
        </p:txBody>
      </p:sp>
      <p:sp>
        <p:nvSpPr>
          <p:cNvPr id="3" name="מציין מיקום תוכן 2"/>
          <p:cNvSpPr>
            <a:spLocks noGrp="1"/>
          </p:cNvSpPr>
          <p:nvPr>
            <p:ph idx="1"/>
          </p:nvPr>
        </p:nvSpPr>
        <p:spPr>
          <a:xfrm>
            <a:off x="0" y="1430596"/>
            <a:ext cx="6084168" cy="414228"/>
          </a:xfrm>
        </p:spPr>
        <p:txBody>
          <a:bodyPr>
            <a:noAutofit/>
          </a:bodyPr>
          <a:lstStyle/>
          <a:p>
            <a:pPr marL="109728" indent="0">
              <a:buClr>
                <a:schemeClr val="accent2">
                  <a:lumMod val="50000"/>
                </a:schemeClr>
              </a:buClr>
              <a:buNone/>
            </a:pPr>
            <a:r>
              <a:rPr lang="en-US" sz="2400" dirty="0" smtClean="0">
                <a:solidFill>
                  <a:schemeClr val="tx2">
                    <a:lumMod val="50000"/>
                  </a:schemeClr>
                </a:solidFill>
                <a:latin typeface="Garamond" pitchFamily="18" charset="0"/>
              </a:rPr>
              <a:t>The temporal modulation over 180 samples:</a:t>
            </a:r>
          </a:p>
        </p:txBody>
      </p:sp>
      <p:pic>
        <p:nvPicPr>
          <p:cNvPr id="4" name="Picture 3"/>
          <p:cNvPicPr>
            <a:picLocks noChangeAspect="1"/>
          </p:cNvPicPr>
          <p:nvPr/>
        </p:nvPicPr>
        <p:blipFill rotWithShape="1">
          <a:blip r:embed="rId2" cstate="print"/>
          <a:srcRect l="9918" t="4281" r="8070" b="5914"/>
          <a:stretch/>
        </p:blipFill>
        <p:spPr>
          <a:xfrm>
            <a:off x="611560" y="1844824"/>
            <a:ext cx="7967228" cy="3294719"/>
          </a:xfrm>
          <a:prstGeom prst="rect">
            <a:avLst/>
          </a:prstGeom>
        </p:spPr>
      </p:pic>
      <p:sp>
        <p:nvSpPr>
          <p:cNvPr id="14" name="מציין מיקום תוכן 2"/>
          <p:cNvSpPr txBox="1">
            <a:spLocks/>
          </p:cNvSpPr>
          <p:nvPr/>
        </p:nvSpPr>
        <p:spPr>
          <a:xfrm>
            <a:off x="261356" y="5013176"/>
            <a:ext cx="8882644" cy="129614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Clr>
                <a:schemeClr val="accent2">
                  <a:lumMod val="50000"/>
                </a:schemeClr>
              </a:buClr>
              <a:buFont typeface="Georgia"/>
              <a:buNone/>
            </a:pPr>
            <a:r>
              <a:rPr lang="en-US" sz="2400" dirty="0" smtClean="0">
                <a:solidFill>
                  <a:schemeClr val="tx2">
                    <a:lumMod val="50000"/>
                  </a:schemeClr>
                </a:solidFill>
                <a:latin typeface="Garamond" pitchFamily="18" charset="0"/>
              </a:rPr>
              <a:t>When we calculate the correlation we get that the pixels in slices 18 and 25 are un-correlated </a:t>
            </a:r>
            <a:r>
              <a:rPr lang="en-US" sz="1600" dirty="0" smtClean="0">
                <a:solidFill>
                  <a:schemeClr val="tx2">
                    <a:lumMod val="50000"/>
                  </a:schemeClr>
                </a:solidFill>
                <a:latin typeface="Garamond" pitchFamily="18" charset="0"/>
              </a:rPr>
              <a:t>(0.06) </a:t>
            </a:r>
            <a:r>
              <a:rPr lang="en-US" sz="2400" dirty="0" smtClean="0">
                <a:solidFill>
                  <a:schemeClr val="tx2">
                    <a:lumMod val="50000"/>
                  </a:schemeClr>
                </a:solidFill>
                <a:latin typeface="Garamond" pitchFamily="18" charset="0"/>
              </a:rPr>
              <a:t>while the pixel in slice 21 has significant correlation with both </a:t>
            </a:r>
            <a:r>
              <a:rPr lang="en-US" sz="1600" dirty="0" smtClean="0">
                <a:solidFill>
                  <a:schemeClr val="tx2">
                    <a:lumMod val="50000"/>
                  </a:schemeClr>
                </a:solidFill>
                <a:latin typeface="Garamond" pitchFamily="18" charset="0"/>
              </a:rPr>
              <a:t>(~0.4).</a:t>
            </a:r>
            <a:endParaRPr lang="en-US" sz="2400" dirty="0" smtClean="0">
              <a:solidFill>
                <a:schemeClr val="tx2">
                  <a:lumMod val="50000"/>
                </a:schemeClr>
              </a:solidFill>
              <a:latin typeface="Garamond" pitchFamily="18" charset="0"/>
            </a:endParaRPr>
          </a:p>
        </p:txBody>
      </p:sp>
      <p:grpSp>
        <p:nvGrpSpPr>
          <p:cNvPr id="7" name="Group 6"/>
          <p:cNvGrpSpPr/>
          <p:nvPr/>
        </p:nvGrpSpPr>
        <p:grpSpPr>
          <a:xfrm>
            <a:off x="5580112" y="692696"/>
            <a:ext cx="3477072" cy="936104"/>
            <a:chOff x="990222" y="3322749"/>
            <a:chExt cx="6894146" cy="2397807"/>
          </a:xfrm>
        </p:grpSpPr>
        <p:pic>
          <p:nvPicPr>
            <p:cNvPr id="8" name="Picture 7"/>
            <p:cNvPicPr>
              <a:picLocks noChangeAspect="1"/>
            </p:cNvPicPr>
            <p:nvPr/>
          </p:nvPicPr>
          <p:blipFill rotWithShape="1">
            <a:blip r:embed="rId3" cstate="print"/>
            <a:srcRect l="40550" t="26964" r="37007" b="31851"/>
            <a:stretch/>
          </p:blipFill>
          <p:spPr>
            <a:xfrm>
              <a:off x="3275856" y="3322749"/>
              <a:ext cx="2304256" cy="2385107"/>
            </a:xfrm>
            <a:prstGeom prst="rect">
              <a:avLst/>
            </a:prstGeom>
          </p:spPr>
        </p:pic>
        <p:pic>
          <p:nvPicPr>
            <p:cNvPr id="9" name="Picture 8"/>
            <p:cNvPicPr>
              <a:picLocks noChangeAspect="1"/>
            </p:cNvPicPr>
            <p:nvPr/>
          </p:nvPicPr>
          <p:blipFill rotWithShape="1">
            <a:blip r:embed="rId3" cstate="print"/>
            <a:srcRect l="68304" t="26964" r="8552" b="31851"/>
            <a:stretch/>
          </p:blipFill>
          <p:spPr>
            <a:xfrm>
              <a:off x="5508104" y="3335449"/>
              <a:ext cx="2376264" cy="2385107"/>
            </a:xfrm>
            <a:prstGeom prst="rect">
              <a:avLst/>
            </a:prstGeom>
          </p:spPr>
        </p:pic>
        <p:pic>
          <p:nvPicPr>
            <p:cNvPr id="10" name="Picture 9"/>
            <p:cNvPicPr>
              <a:picLocks noChangeAspect="1"/>
            </p:cNvPicPr>
            <p:nvPr/>
          </p:nvPicPr>
          <p:blipFill rotWithShape="1">
            <a:blip r:embed="rId3" cstate="print"/>
            <a:srcRect l="12833" t="30696" r="65425" b="29516"/>
            <a:stretch/>
          </p:blipFill>
          <p:spPr>
            <a:xfrm>
              <a:off x="990222" y="3325408"/>
              <a:ext cx="2232248" cy="2304256"/>
            </a:xfrm>
            <a:prstGeom prst="rect">
              <a:avLst/>
            </a:prstGeom>
          </p:spPr>
        </p:pic>
        <p:sp>
          <p:nvSpPr>
            <p:cNvPr id="11" name="Rectangle 10"/>
            <p:cNvSpPr/>
            <p:nvPr/>
          </p:nvSpPr>
          <p:spPr>
            <a:xfrm>
              <a:off x="2543871" y="4719329"/>
              <a:ext cx="45719"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Rectangle 11"/>
            <p:cNvSpPr/>
            <p:nvPr/>
          </p:nvSpPr>
          <p:spPr>
            <a:xfrm>
              <a:off x="7132855" y="4730566"/>
              <a:ext cx="45719"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Rectangle 12"/>
            <p:cNvSpPr/>
            <p:nvPr/>
          </p:nvSpPr>
          <p:spPr>
            <a:xfrm>
              <a:off x="4867175" y="4718001"/>
              <a:ext cx="45719"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aphicFrame>
        <p:nvGraphicFramePr>
          <p:cNvPr id="16" name="דיאגרמה 3"/>
          <p:cNvGraphicFramePr/>
          <p:nvPr>
            <p:extLst>
              <p:ext uri="{D42A27DB-BD31-4B8C-83A1-F6EECF244321}">
                <p14:modId xmlns:p14="http://schemas.microsoft.com/office/powerpoint/2010/main" xmlns="" val="2862182065"/>
              </p:ext>
            </p:extLst>
          </p:nvPr>
        </p:nvGraphicFramePr>
        <p:xfrm>
          <a:off x="144016" y="6093296"/>
          <a:ext cx="8892480" cy="792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xmlns="" val="228672587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עירוני">
  <a:themeElements>
    <a:clrScheme name="פסגה">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עירוני">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עירוני">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Urban</Template>
  <TotalTime>7589</TotalTime>
  <Words>2677</Words>
  <Application>Microsoft Office PowerPoint</Application>
  <PresentationFormat>‫הצגה על המסך (4:3)</PresentationFormat>
  <Paragraphs>809</Paragraphs>
  <Slides>55</Slides>
  <Notes>43</Notes>
  <HiddenSlides>2</HiddenSlides>
  <MMClips>0</MMClips>
  <ScaleCrop>false</ScaleCrop>
  <HeadingPairs>
    <vt:vector size="4" baseType="variant">
      <vt:variant>
        <vt:lpstr>ערכת נושא</vt:lpstr>
      </vt:variant>
      <vt:variant>
        <vt:i4>1</vt:i4>
      </vt:variant>
      <vt:variant>
        <vt:lpstr>כותרות שקופיות</vt:lpstr>
      </vt:variant>
      <vt:variant>
        <vt:i4>55</vt:i4>
      </vt:variant>
    </vt:vector>
  </HeadingPairs>
  <TitlesOfParts>
    <vt:vector size="56" baseType="lpstr">
      <vt:lpstr>עירוני</vt:lpstr>
      <vt:lpstr>Predicting the Existence of Dyslexia in Children Using fMRI</vt:lpstr>
      <vt:lpstr>Outline</vt:lpstr>
      <vt:lpstr>Outline</vt:lpstr>
      <vt:lpstr>Motivation &amp; Agenda</vt:lpstr>
      <vt:lpstr>Next</vt:lpstr>
      <vt:lpstr>Functional MRI</vt:lpstr>
      <vt:lpstr>fMRI Data</vt:lpstr>
      <vt:lpstr>fMRI Data</vt:lpstr>
      <vt:lpstr>fMRI Data</vt:lpstr>
      <vt:lpstr>fMRI Data</vt:lpstr>
      <vt:lpstr>Next</vt:lpstr>
      <vt:lpstr>Independent Component Analysis</vt:lpstr>
      <vt:lpstr>ICA of fMRI data – Spatial vs. Temporal</vt:lpstr>
      <vt:lpstr>ICA of fMRI data – Spatial vs. Temporal</vt:lpstr>
      <vt:lpstr>Baseline</vt:lpstr>
      <vt:lpstr>שקופית 16</vt:lpstr>
      <vt:lpstr>Next</vt:lpstr>
      <vt:lpstr>Non-linear Algorithms</vt:lpstr>
      <vt:lpstr>Non-linear Algorithms</vt:lpstr>
      <vt:lpstr>Laplacian Eigenmaps</vt:lpstr>
      <vt:lpstr>Dimensionality Reduction - Results</vt:lpstr>
      <vt:lpstr>Dimensionality Reduction - Results</vt:lpstr>
      <vt:lpstr>Next</vt:lpstr>
      <vt:lpstr>Clustering – K means</vt:lpstr>
      <vt:lpstr>Clustering – 10 Slices Results</vt:lpstr>
      <vt:lpstr>Clustering – 10 Slices Results</vt:lpstr>
      <vt:lpstr>Clustering – Full Brain Results</vt:lpstr>
      <vt:lpstr>Next</vt:lpstr>
      <vt:lpstr>Group Analysis</vt:lpstr>
      <vt:lpstr>Alignment Check –Anatomical </vt:lpstr>
      <vt:lpstr>Alignment Check – Functional (Temporal mean)</vt:lpstr>
      <vt:lpstr>Group Analysis</vt:lpstr>
      <vt:lpstr>Temporal Concatenation - Results</vt:lpstr>
      <vt:lpstr>Temporal Concatenation - Results</vt:lpstr>
      <vt:lpstr>Temporal Concatenation - Results</vt:lpstr>
      <vt:lpstr>Temporal Concatenation - Results</vt:lpstr>
      <vt:lpstr>Temporal Concatenation - Results</vt:lpstr>
      <vt:lpstr>Temporal Concatenation - Results</vt:lpstr>
      <vt:lpstr>Temporal Concatenation - Results</vt:lpstr>
      <vt:lpstr>Temporal Concatenation - Results</vt:lpstr>
      <vt:lpstr>Temporal Concatenation Inter-group Comparison</vt:lpstr>
      <vt:lpstr>Group Analysis</vt:lpstr>
      <vt:lpstr>Average Weight Matrix - Results</vt:lpstr>
      <vt:lpstr>Average Weight Matrix - Results</vt:lpstr>
      <vt:lpstr>Average Weight Matrix - Results</vt:lpstr>
      <vt:lpstr>Average Weight Matrix - Results</vt:lpstr>
      <vt:lpstr>Average Weight Matrix - Results</vt:lpstr>
      <vt:lpstr>Average Weight Matrix - Results</vt:lpstr>
      <vt:lpstr>Average Weight Matrix - Results</vt:lpstr>
      <vt:lpstr>Average Weight Matrix - Results</vt:lpstr>
      <vt:lpstr>Average Weight Matrix Inter-group Comparison</vt:lpstr>
      <vt:lpstr>ICA - GIFT Results</vt:lpstr>
      <vt:lpstr>ICA - GIFT Results</vt:lpstr>
      <vt:lpstr>Summary</vt:lpstr>
      <vt:lpstr>Thank you</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שקופית 1</dc:title>
  <dc:creator>Chen</dc:creator>
  <cp:lastModifiedBy>Chen</cp:lastModifiedBy>
  <cp:revision>285</cp:revision>
  <dcterms:created xsi:type="dcterms:W3CDTF">2016-05-14T17:06:11Z</dcterms:created>
  <dcterms:modified xsi:type="dcterms:W3CDTF">2016-11-14T20:20:37Z</dcterms:modified>
</cp:coreProperties>
</file>